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60" r:id="rId3"/>
    <p:sldId id="264" r:id="rId4"/>
    <p:sldId id="262" r:id="rId5"/>
    <p:sldId id="263" r:id="rId6"/>
    <p:sldId id="267" r:id="rId7"/>
    <p:sldId id="259" r:id="rId8"/>
    <p:sldId id="258" r:id="rId9"/>
    <p:sldId id="257" r:id="rId10"/>
    <p:sldId id="268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>
        <p:scale>
          <a:sx n="75" d="100"/>
          <a:sy n="75" d="100"/>
        </p:scale>
        <p:origin x="1205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hrabritelefon.hr/" TargetMode="External"/><Relationship Id="rId1" Type="http://schemas.openxmlformats.org/officeDocument/2006/relationships/hyperlink" Target="https://www.poliklinika-djeca.hr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hrabritelefon.hr/" TargetMode="External"/><Relationship Id="rId1" Type="http://schemas.openxmlformats.org/officeDocument/2006/relationships/hyperlink" Target="https://www.poliklinika-djeca.h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A2FE1-128F-48F0-81AF-77E3F8D5B5F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67F791-5658-4FF2-8367-5F376F7BEB92}">
      <dgm:prSet/>
      <dgm:spPr/>
      <dgm:t>
        <a:bodyPr/>
        <a:lstStyle/>
        <a:p>
          <a:r>
            <a:rPr lang="hr-HR" dirty="0"/>
            <a:t>Pubertet je faza koju karakterizira brz tjelesni rast i razvoj te pojava sekundarnih spolnih obilježja koja završava punom spolnom zrelošću </a:t>
          </a:r>
          <a:endParaRPr lang="en-US" dirty="0"/>
        </a:p>
      </dgm:t>
    </dgm:pt>
    <dgm:pt modelId="{18366C92-E974-43D4-BA6B-22C85FC70C09}" type="parTrans" cxnId="{54008AD9-025E-4C7F-B0DF-6175F307236D}">
      <dgm:prSet/>
      <dgm:spPr/>
      <dgm:t>
        <a:bodyPr/>
        <a:lstStyle/>
        <a:p>
          <a:endParaRPr lang="en-US"/>
        </a:p>
      </dgm:t>
    </dgm:pt>
    <dgm:pt modelId="{2220DE40-D85D-4E68-AD65-B9D6B1A05C0C}" type="sibTrans" cxnId="{54008AD9-025E-4C7F-B0DF-6175F307236D}">
      <dgm:prSet/>
      <dgm:spPr/>
      <dgm:t>
        <a:bodyPr/>
        <a:lstStyle/>
        <a:p>
          <a:endParaRPr lang="en-US"/>
        </a:p>
      </dgm:t>
    </dgm:pt>
    <dgm:pt modelId="{4BB53061-244C-4692-929D-DF549C8B8703}">
      <dgm:prSet/>
      <dgm:spPr/>
      <dgm:t>
        <a:bodyPr/>
        <a:lstStyle/>
        <a:p>
          <a:r>
            <a:rPr lang="hr-HR"/>
            <a:t>Adolescencija predstavlja razdoblje u kojem se jedna životna etapa (djetinjstvo) zamjenjuje drugom (odrasla dob) te se javljaju psihičke promjene koje prate tjelesni razvoj puberteta</a:t>
          </a:r>
          <a:endParaRPr lang="en-US"/>
        </a:p>
      </dgm:t>
    </dgm:pt>
    <dgm:pt modelId="{1DB28A3C-3AF3-47D5-95B8-8151241F2375}" type="parTrans" cxnId="{43FB619E-2AB9-4F39-9A46-4771B53F6742}">
      <dgm:prSet/>
      <dgm:spPr/>
      <dgm:t>
        <a:bodyPr/>
        <a:lstStyle/>
        <a:p>
          <a:endParaRPr lang="en-US"/>
        </a:p>
      </dgm:t>
    </dgm:pt>
    <dgm:pt modelId="{37DC1D68-3763-4A3D-A52C-C28C4B46D548}" type="sibTrans" cxnId="{43FB619E-2AB9-4F39-9A46-4771B53F6742}">
      <dgm:prSet/>
      <dgm:spPr/>
      <dgm:t>
        <a:bodyPr/>
        <a:lstStyle/>
        <a:p>
          <a:endParaRPr lang="en-US"/>
        </a:p>
      </dgm:t>
    </dgm:pt>
    <dgm:pt modelId="{1C24520B-01A3-4CAE-83FB-56A8E95DB0F0}" type="pres">
      <dgm:prSet presAssocID="{5F7A2FE1-128F-48F0-81AF-77E3F8D5B5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01C1D8-57BB-4049-8738-468A302747AB}" type="pres">
      <dgm:prSet presAssocID="{3567F791-5658-4FF2-8367-5F376F7BEB92}" presName="hierRoot1" presStyleCnt="0"/>
      <dgm:spPr/>
    </dgm:pt>
    <dgm:pt modelId="{2515E719-3262-4100-AA5E-00870A81384B}" type="pres">
      <dgm:prSet presAssocID="{3567F791-5658-4FF2-8367-5F376F7BEB92}" presName="composite" presStyleCnt="0"/>
      <dgm:spPr/>
    </dgm:pt>
    <dgm:pt modelId="{84AE578B-2394-4545-9213-498661BAB213}" type="pres">
      <dgm:prSet presAssocID="{3567F791-5658-4FF2-8367-5F376F7BEB92}" presName="background" presStyleLbl="node0" presStyleIdx="0" presStyleCnt="2"/>
      <dgm:spPr/>
    </dgm:pt>
    <dgm:pt modelId="{7B5C69B1-09E6-4B84-96B4-CC590070DFF8}" type="pres">
      <dgm:prSet presAssocID="{3567F791-5658-4FF2-8367-5F376F7BEB92}" presName="text" presStyleLbl="fgAcc0" presStyleIdx="0" presStyleCnt="2">
        <dgm:presLayoutVars>
          <dgm:chPref val="3"/>
        </dgm:presLayoutVars>
      </dgm:prSet>
      <dgm:spPr/>
    </dgm:pt>
    <dgm:pt modelId="{967F1383-5275-4B43-B7C8-5EB7935E204B}" type="pres">
      <dgm:prSet presAssocID="{3567F791-5658-4FF2-8367-5F376F7BEB92}" presName="hierChild2" presStyleCnt="0"/>
      <dgm:spPr/>
    </dgm:pt>
    <dgm:pt modelId="{2DE5AFEF-7F78-4562-8DFB-A02615C976C3}" type="pres">
      <dgm:prSet presAssocID="{4BB53061-244C-4692-929D-DF549C8B8703}" presName="hierRoot1" presStyleCnt="0"/>
      <dgm:spPr/>
    </dgm:pt>
    <dgm:pt modelId="{0CE3CC81-2DD1-4D3C-B103-9C9C72FD1C2C}" type="pres">
      <dgm:prSet presAssocID="{4BB53061-244C-4692-929D-DF549C8B8703}" presName="composite" presStyleCnt="0"/>
      <dgm:spPr/>
    </dgm:pt>
    <dgm:pt modelId="{D56FA2B9-B73B-4FA5-8C23-7FDCA7C743C7}" type="pres">
      <dgm:prSet presAssocID="{4BB53061-244C-4692-929D-DF549C8B8703}" presName="background" presStyleLbl="node0" presStyleIdx="1" presStyleCnt="2"/>
      <dgm:spPr/>
    </dgm:pt>
    <dgm:pt modelId="{8A396671-09E3-4CFC-8692-2972D765DCF8}" type="pres">
      <dgm:prSet presAssocID="{4BB53061-244C-4692-929D-DF549C8B8703}" presName="text" presStyleLbl="fgAcc0" presStyleIdx="1" presStyleCnt="2">
        <dgm:presLayoutVars>
          <dgm:chPref val="3"/>
        </dgm:presLayoutVars>
      </dgm:prSet>
      <dgm:spPr/>
    </dgm:pt>
    <dgm:pt modelId="{66E23777-D505-4F09-8837-B1B5055935B4}" type="pres">
      <dgm:prSet presAssocID="{4BB53061-244C-4692-929D-DF549C8B8703}" presName="hierChild2" presStyleCnt="0"/>
      <dgm:spPr/>
    </dgm:pt>
  </dgm:ptLst>
  <dgm:cxnLst>
    <dgm:cxn modelId="{CCA5FB53-B560-4D24-B543-DC406E496E3D}" type="presOf" srcId="{3567F791-5658-4FF2-8367-5F376F7BEB92}" destId="{7B5C69B1-09E6-4B84-96B4-CC590070DFF8}" srcOrd="0" destOrd="0" presId="urn:microsoft.com/office/officeart/2005/8/layout/hierarchy1"/>
    <dgm:cxn modelId="{FE853276-8508-409A-AB82-AAFC33C4EA55}" type="presOf" srcId="{4BB53061-244C-4692-929D-DF549C8B8703}" destId="{8A396671-09E3-4CFC-8692-2972D765DCF8}" srcOrd="0" destOrd="0" presId="urn:microsoft.com/office/officeart/2005/8/layout/hierarchy1"/>
    <dgm:cxn modelId="{43FB619E-2AB9-4F39-9A46-4771B53F6742}" srcId="{5F7A2FE1-128F-48F0-81AF-77E3F8D5B5F1}" destId="{4BB53061-244C-4692-929D-DF549C8B8703}" srcOrd="1" destOrd="0" parTransId="{1DB28A3C-3AF3-47D5-95B8-8151241F2375}" sibTransId="{37DC1D68-3763-4A3D-A52C-C28C4B46D548}"/>
    <dgm:cxn modelId="{614FF5D5-283F-4471-9A03-64880370F49F}" type="presOf" srcId="{5F7A2FE1-128F-48F0-81AF-77E3F8D5B5F1}" destId="{1C24520B-01A3-4CAE-83FB-56A8E95DB0F0}" srcOrd="0" destOrd="0" presId="urn:microsoft.com/office/officeart/2005/8/layout/hierarchy1"/>
    <dgm:cxn modelId="{54008AD9-025E-4C7F-B0DF-6175F307236D}" srcId="{5F7A2FE1-128F-48F0-81AF-77E3F8D5B5F1}" destId="{3567F791-5658-4FF2-8367-5F376F7BEB92}" srcOrd="0" destOrd="0" parTransId="{18366C92-E974-43D4-BA6B-22C85FC70C09}" sibTransId="{2220DE40-D85D-4E68-AD65-B9D6B1A05C0C}"/>
    <dgm:cxn modelId="{6C72BB2D-F3C8-4270-B328-EFA57C5D534C}" type="presParOf" srcId="{1C24520B-01A3-4CAE-83FB-56A8E95DB0F0}" destId="{F901C1D8-57BB-4049-8738-468A302747AB}" srcOrd="0" destOrd="0" presId="urn:microsoft.com/office/officeart/2005/8/layout/hierarchy1"/>
    <dgm:cxn modelId="{B1D25C44-D77A-48A3-859C-8B3DBBBF4BF1}" type="presParOf" srcId="{F901C1D8-57BB-4049-8738-468A302747AB}" destId="{2515E719-3262-4100-AA5E-00870A81384B}" srcOrd="0" destOrd="0" presId="urn:microsoft.com/office/officeart/2005/8/layout/hierarchy1"/>
    <dgm:cxn modelId="{4FD2DC58-44DF-4B68-A3EE-DBF424B0E646}" type="presParOf" srcId="{2515E719-3262-4100-AA5E-00870A81384B}" destId="{84AE578B-2394-4545-9213-498661BAB213}" srcOrd="0" destOrd="0" presId="urn:microsoft.com/office/officeart/2005/8/layout/hierarchy1"/>
    <dgm:cxn modelId="{267945B9-B04D-4F15-AA6A-AC3AA06B22D6}" type="presParOf" srcId="{2515E719-3262-4100-AA5E-00870A81384B}" destId="{7B5C69B1-09E6-4B84-96B4-CC590070DFF8}" srcOrd="1" destOrd="0" presId="urn:microsoft.com/office/officeart/2005/8/layout/hierarchy1"/>
    <dgm:cxn modelId="{5D363617-6471-49EE-AB1C-135E3FDC32A1}" type="presParOf" srcId="{F901C1D8-57BB-4049-8738-468A302747AB}" destId="{967F1383-5275-4B43-B7C8-5EB7935E204B}" srcOrd="1" destOrd="0" presId="urn:microsoft.com/office/officeart/2005/8/layout/hierarchy1"/>
    <dgm:cxn modelId="{E9D37DB8-F8AD-4E6A-8F8E-B1DF693185FF}" type="presParOf" srcId="{1C24520B-01A3-4CAE-83FB-56A8E95DB0F0}" destId="{2DE5AFEF-7F78-4562-8DFB-A02615C976C3}" srcOrd="1" destOrd="0" presId="urn:microsoft.com/office/officeart/2005/8/layout/hierarchy1"/>
    <dgm:cxn modelId="{291355A2-E050-417F-A72E-05A656CB0282}" type="presParOf" srcId="{2DE5AFEF-7F78-4562-8DFB-A02615C976C3}" destId="{0CE3CC81-2DD1-4D3C-B103-9C9C72FD1C2C}" srcOrd="0" destOrd="0" presId="urn:microsoft.com/office/officeart/2005/8/layout/hierarchy1"/>
    <dgm:cxn modelId="{56C25254-3123-4F66-9F15-32883A39AEAC}" type="presParOf" srcId="{0CE3CC81-2DD1-4D3C-B103-9C9C72FD1C2C}" destId="{D56FA2B9-B73B-4FA5-8C23-7FDCA7C743C7}" srcOrd="0" destOrd="0" presId="urn:microsoft.com/office/officeart/2005/8/layout/hierarchy1"/>
    <dgm:cxn modelId="{150146A0-C607-4E99-806D-4E67FCF7EF5B}" type="presParOf" srcId="{0CE3CC81-2DD1-4D3C-B103-9C9C72FD1C2C}" destId="{8A396671-09E3-4CFC-8692-2972D765DCF8}" srcOrd="1" destOrd="0" presId="urn:microsoft.com/office/officeart/2005/8/layout/hierarchy1"/>
    <dgm:cxn modelId="{36D71B2E-DA89-4450-934D-4CD5157335A9}" type="presParOf" srcId="{2DE5AFEF-7F78-4562-8DFB-A02615C976C3}" destId="{66E23777-D505-4F09-8837-B1B5055935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967E1-2103-4EC8-A8A0-11FF9AE52C7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6D8798-0BCD-46C4-8C3F-4A28BE15F7C7}">
      <dgm:prSet/>
      <dgm:spPr/>
      <dgm:t>
        <a:bodyPr/>
        <a:lstStyle/>
        <a:p>
          <a:r>
            <a:rPr lang="hr-HR"/>
            <a:t>odvajanje od roditelja i izgrađivanje identiteta (snažna potreba za neovisnošću)  </a:t>
          </a:r>
          <a:endParaRPr lang="en-US"/>
        </a:p>
      </dgm:t>
    </dgm:pt>
    <dgm:pt modelId="{229B1E73-8050-423F-A06A-0D259C972CB5}" type="parTrans" cxnId="{087A8430-F546-4C12-8D9C-FD1EB9268437}">
      <dgm:prSet/>
      <dgm:spPr/>
      <dgm:t>
        <a:bodyPr/>
        <a:lstStyle/>
        <a:p>
          <a:endParaRPr lang="en-US"/>
        </a:p>
      </dgm:t>
    </dgm:pt>
    <dgm:pt modelId="{9EEE68CC-C3C3-48DE-A208-243FD65385CC}" type="sibTrans" cxnId="{087A8430-F546-4C12-8D9C-FD1EB9268437}">
      <dgm:prSet/>
      <dgm:spPr/>
      <dgm:t>
        <a:bodyPr/>
        <a:lstStyle/>
        <a:p>
          <a:endParaRPr lang="en-US"/>
        </a:p>
      </dgm:t>
    </dgm:pt>
    <dgm:pt modelId="{727796B1-196B-47DD-BE2E-5AC4235D69C7}">
      <dgm:prSet/>
      <dgm:spPr/>
      <dgm:t>
        <a:bodyPr/>
        <a:lstStyle/>
        <a:p>
          <a:r>
            <a:rPr lang="hr-HR"/>
            <a:t>iz zaštićenog okrilja vlastitog doma (u kojem je još uvijek dijete) u svijet odraslih (koji je istodobno i privlačan i izvor straha)</a:t>
          </a:r>
          <a:endParaRPr lang="en-US"/>
        </a:p>
      </dgm:t>
    </dgm:pt>
    <dgm:pt modelId="{54911E40-EEB0-4799-B9F2-317D393E9DB2}" type="parTrans" cxnId="{1FB95BC2-0C9B-40D9-A782-30ABC3D95708}">
      <dgm:prSet/>
      <dgm:spPr/>
      <dgm:t>
        <a:bodyPr/>
        <a:lstStyle/>
        <a:p>
          <a:endParaRPr lang="en-US"/>
        </a:p>
      </dgm:t>
    </dgm:pt>
    <dgm:pt modelId="{E453CCFF-F894-4083-B3C1-8E579FCDC84D}" type="sibTrans" cxnId="{1FB95BC2-0C9B-40D9-A782-30ABC3D95708}">
      <dgm:prSet/>
      <dgm:spPr/>
      <dgm:t>
        <a:bodyPr/>
        <a:lstStyle/>
        <a:p>
          <a:endParaRPr lang="en-US"/>
        </a:p>
      </dgm:t>
    </dgm:pt>
    <dgm:pt modelId="{73ABFAD1-73C0-4549-B69E-05DEE999519C}">
      <dgm:prSet/>
      <dgm:spPr/>
      <dgm:t>
        <a:bodyPr/>
        <a:lstStyle/>
        <a:p>
          <a:r>
            <a:rPr lang="hr-HR" dirty="0"/>
            <a:t>djeca su zbunjena preobrazbom koju proživljavaju, a roditelji moraju prihvatiti da njihovo dijete više nije maleno i postaje sve neovisnije i odraslije</a:t>
          </a:r>
          <a:endParaRPr lang="en-US" dirty="0"/>
        </a:p>
      </dgm:t>
    </dgm:pt>
    <dgm:pt modelId="{DA7579A6-4682-46C2-AAF4-5ED69F618431}" type="parTrans" cxnId="{7BC3F755-F7AA-47A4-8FB1-BCB82DE12B7E}">
      <dgm:prSet/>
      <dgm:spPr/>
      <dgm:t>
        <a:bodyPr/>
        <a:lstStyle/>
        <a:p>
          <a:endParaRPr lang="en-US"/>
        </a:p>
      </dgm:t>
    </dgm:pt>
    <dgm:pt modelId="{C3BA0981-0AC6-4D6E-9B89-E1017D433DA3}" type="sibTrans" cxnId="{7BC3F755-F7AA-47A4-8FB1-BCB82DE12B7E}">
      <dgm:prSet/>
      <dgm:spPr/>
      <dgm:t>
        <a:bodyPr/>
        <a:lstStyle/>
        <a:p>
          <a:endParaRPr lang="en-US"/>
        </a:p>
      </dgm:t>
    </dgm:pt>
    <dgm:pt modelId="{FFF15626-91C0-4C13-89AF-DF2171410F24}" type="pres">
      <dgm:prSet presAssocID="{D45967E1-2103-4EC8-A8A0-11FF9AE52C7F}" presName="linear" presStyleCnt="0">
        <dgm:presLayoutVars>
          <dgm:animLvl val="lvl"/>
          <dgm:resizeHandles val="exact"/>
        </dgm:presLayoutVars>
      </dgm:prSet>
      <dgm:spPr/>
    </dgm:pt>
    <dgm:pt modelId="{439181DE-B6E0-4731-891F-BA89A229097E}" type="pres">
      <dgm:prSet presAssocID="{AC6D8798-0BCD-46C4-8C3F-4A28BE15F7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9430DD-57BA-4802-9D24-39EB8BC72514}" type="pres">
      <dgm:prSet presAssocID="{9EEE68CC-C3C3-48DE-A208-243FD65385CC}" presName="spacer" presStyleCnt="0"/>
      <dgm:spPr/>
    </dgm:pt>
    <dgm:pt modelId="{DA8BFFBB-AFF8-48E3-8D01-73B236550A0A}" type="pres">
      <dgm:prSet presAssocID="{727796B1-196B-47DD-BE2E-5AC4235D69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76C335-010D-4F65-9042-2FF069994E92}" type="pres">
      <dgm:prSet presAssocID="{E453CCFF-F894-4083-B3C1-8E579FCDC84D}" presName="spacer" presStyleCnt="0"/>
      <dgm:spPr/>
    </dgm:pt>
    <dgm:pt modelId="{FF57B375-F13B-4B7E-B697-A009F5E906F1}" type="pres">
      <dgm:prSet presAssocID="{73ABFAD1-73C0-4549-B69E-05DEE999519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87A8430-F546-4C12-8D9C-FD1EB9268437}" srcId="{D45967E1-2103-4EC8-A8A0-11FF9AE52C7F}" destId="{AC6D8798-0BCD-46C4-8C3F-4A28BE15F7C7}" srcOrd="0" destOrd="0" parTransId="{229B1E73-8050-423F-A06A-0D259C972CB5}" sibTransId="{9EEE68CC-C3C3-48DE-A208-243FD65385CC}"/>
    <dgm:cxn modelId="{E64E5562-7878-4BF6-AD1B-96F689C0EE58}" type="presOf" srcId="{73ABFAD1-73C0-4549-B69E-05DEE999519C}" destId="{FF57B375-F13B-4B7E-B697-A009F5E906F1}" srcOrd="0" destOrd="0" presId="urn:microsoft.com/office/officeart/2005/8/layout/vList2"/>
    <dgm:cxn modelId="{7BC3F755-F7AA-47A4-8FB1-BCB82DE12B7E}" srcId="{D45967E1-2103-4EC8-A8A0-11FF9AE52C7F}" destId="{73ABFAD1-73C0-4549-B69E-05DEE999519C}" srcOrd="2" destOrd="0" parTransId="{DA7579A6-4682-46C2-AAF4-5ED69F618431}" sibTransId="{C3BA0981-0AC6-4D6E-9B89-E1017D433DA3}"/>
    <dgm:cxn modelId="{7D2A3693-82FD-4725-B2F4-7239238804B5}" type="presOf" srcId="{AC6D8798-0BCD-46C4-8C3F-4A28BE15F7C7}" destId="{439181DE-B6E0-4731-891F-BA89A229097E}" srcOrd="0" destOrd="0" presId="urn:microsoft.com/office/officeart/2005/8/layout/vList2"/>
    <dgm:cxn modelId="{36CBDCA4-AD27-4CF5-851B-9B818E7F3694}" type="presOf" srcId="{D45967E1-2103-4EC8-A8A0-11FF9AE52C7F}" destId="{FFF15626-91C0-4C13-89AF-DF2171410F24}" srcOrd="0" destOrd="0" presId="urn:microsoft.com/office/officeart/2005/8/layout/vList2"/>
    <dgm:cxn modelId="{1FB95BC2-0C9B-40D9-A782-30ABC3D95708}" srcId="{D45967E1-2103-4EC8-A8A0-11FF9AE52C7F}" destId="{727796B1-196B-47DD-BE2E-5AC4235D69C7}" srcOrd="1" destOrd="0" parTransId="{54911E40-EEB0-4799-B9F2-317D393E9DB2}" sibTransId="{E453CCFF-F894-4083-B3C1-8E579FCDC84D}"/>
    <dgm:cxn modelId="{F21DFDD2-2F46-4777-B50C-C9CB5E9EDF46}" type="presOf" srcId="{727796B1-196B-47DD-BE2E-5AC4235D69C7}" destId="{DA8BFFBB-AFF8-48E3-8D01-73B236550A0A}" srcOrd="0" destOrd="0" presId="urn:microsoft.com/office/officeart/2005/8/layout/vList2"/>
    <dgm:cxn modelId="{205E5AD5-2AB3-4D87-B69A-467D42EE3738}" type="presParOf" srcId="{FFF15626-91C0-4C13-89AF-DF2171410F24}" destId="{439181DE-B6E0-4731-891F-BA89A229097E}" srcOrd="0" destOrd="0" presId="urn:microsoft.com/office/officeart/2005/8/layout/vList2"/>
    <dgm:cxn modelId="{35B02632-1EE3-4792-A48C-C7278D8A49E2}" type="presParOf" srcId="{FFF15626-91C0-4C13-89AF-DF2171410F24}" destId="{A59430DD-57BA-4802-9D24-39EB8BC72514}" srcOrd="1" destOrd="0" presId="urn:microsoft.com/office/officeart/2005/8/layout/vList2"/>
    <dgm:cxn modelId="{1DE92A23-2BAC-43DF-95DF-EEFCF7ECF6F1}" type="presParOf" srcId="{FFF15626-91C0-4C13-89AF-DF2171410F24}" destId="{DA8BFFBB-AFF8-48E3-8D01-73B236550A0A}" srcOrd="2" destOrd="0" presId="urn:microsoft.com/office/officeart/2005/8/layout/vList2"/>
    <dgm:cxn modelId="{04802C56-048A-4338-A199-17E1452B02CB}" type="presParOf" srcId="{FFF15626-91C0-4C13-89AF-DF2171410F24}" destId="{6A76C335-010D-4F65-9042-2FF069994E92}" srcOrd="3" destOrd="0" presId="urn:microsoft.com/office/officeart/2005/8/layout/vList2"/>
    <dgm:cxn modelId="{30470F59-DCA1-413F-9AF7-DD509A11769C}" type="presParOf" srcId="{FFF15626-91C0-4C13-89AF-DF2171410F24}" destId="{FF57B375-F13B-4B7E-B697-A009F5E906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F0EE55-5BE8-48EC-8E17-F3DF38BF77B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11266E-71B2-4D01-A6CD-0C0B8EE12990}">
      <dgm:prSet/>
      <dgm:spPr/>
      <dgm:t>
        <a:bodyPr/>
        <a:lstStyle/>
        <a:p>
          <a:r>
            <a:rPr lang="hr-HR"/>
            <a:t>Nerealni standardi (pritisak da moraju biti uspješni, pritisak oko upisa srednje škole)</a:t>
          </a:r>
          <a:endParaRPr lang="en-US"/>
        </a:p>
      </dgm:t>
    </dgm:pt>
    <dgm:pt modelId="{7FCBEDBD-70DA-40F3-8BC2-F5FBC732BAB4}" type="parTrans" cxnId="{A98516A4-15B1-42D1-AEFC-24B44B4E4041}">
      <dgm:prSet/>
      <dgm:spPr/>
      <dgm:t>
        <a:bodyPr/>
        <a:lstStyle/>
        <a:p>
          <a:endParaRPr lang="en-US"/>
        </a:p>
      </dgm:t>
    </dgm:pt>
    <dgm:pt modelId="{00458F91-BDD7-4B08-8DA6-2544A1A825E9}" type="sibTrans" cxnId="{A98516A4-15B1-42D1-AEFC-24B44B4E4041}">
      <dgm:prSet/>
      <dgm:spPr/>
      <dgm:t>
        <a:bodyPr/>
        <a:lstStyle/>
        <a:p>
          <a:endParaRPr lang="en-US"/>
        </a:p>
      </dgm:t>
    </dgm:pt>
    <dgm:pt modelId="{C6D47428-8790-4C17-9524-2E25ECFD6EBA}">
      <dgm:prSet/>
      <dgm:spPr/>
      <dgm:t>
        <a:bodyPr/>
        <a:lstStyle/>
        <a:p>
          <a:r>
            <a:rPr lang="hr-HR"/>
            <a:t>Društvene mreže – teror uspoređivanja i nedostatka privatnosti</a:t>
          </a:r>
          <a:endParaRPr lang="en-US"/>
        </a:p>
      </dgm:t>
    </dgm:pt>
    <dgm:pt modelId="{8738F691-AB15-4F44-B59D-1EDB2FA4734E}" type="parTrans" cxnId="{87A25100-B0AD-4F07-967C-5AB2393E9975}">
      <dgm:prSet/>
      <dgm:spPr/>
      <dgm:t>
        <a:bodyPr/>
        <a:lstStyle/>
        <a:p>
          <a:endParaRPr lang="en-US"/>
        </a:p>
      </dgm:t>
    </dgm:pt>
    <dgm:pt modelId="{4674BCD3-317A-45C9-A773-EF08A09CD006}" type="sibTrans" cxnId="{87A25100-B0AD-4F07-967C-5AB2393E9975}">
      <dgm:prSet/>
      <dgm:spPr/>
      <dgm:t>
        <a:bodyPr/>
        <a:lstStyle/>
        <a:p>
          <a:endParaRPr lang="en-US"/>
        </a:p>
      </dgm:t>
    </dgm:pt>
    <dgm:pt modelId="{7E68F58A-66D2-4768-B1AC-8987203BC442}">
      <dgm:prSet/>
      <dgm:spPr/>
      <dgm:t>
        <a:bodyPr/>
        <a:lstStyle/>
        <a:p>
          <a:r>
            <a:rPr lang="hr-HR"/>
            <a:t>Roditelji pod stresom</a:t>
          </a:r>
          <a:endParaRPr lang="en-US"/>
        </a:p>
      </dgm:t>
    </dgm:pt>
    <dgm:pt modelId="{B88ADAAB-8FD3-44BD-8A04-D3640F3018D7}" type="parTrans" cxnId="{8CF39018-2738-4A05-8BD8-7326B1F8D0A8}">
      <dgm:prSet/>
      <dgm:spPr/>
      <dgm:t>
        <a:bodyPr/>
        <a:lstStyle/>
        <a:p>
          <a:endParaRPr lang="en-US"/>
        </a:p>
      </dgm:t>
    </dgm:pt>
    <dgm:pt modelId="{707F2676-62A0-453B-B7BD-2372FFB1D078}" type="sibTrans" cxnId="{8CF39018-2738-4A05-8BD8-7326B1F8D0A8}">
      <dgm:prSet/>
      <dgm:spPr/>
      <dgm:t>
        <a:bodyPr/>
        <a:lstStyle/>
        <a:p>
          <a:endParaRPr lang="en-US"/>
        </a:p>
      </dgm:t>
    </dgm:pt>
    <dgm:pt modelId="{3F5AB8B3-1BAD-42E9-8AE5-591D80201D31}">
      <dgm:prSet/>
      <dgm:spPr/>
      <dgm:t>
        <a:bodyPr/>
        <a:lstStyle/>
        <a:p>
          <a:r>
            <a:rPr lang="hr-HR"/>
            <a:t>Dijete u fokusu</a:t>
          </a:r>
          <a:endParaRPr lang="en-US"/>
        </a:p>
      </dgm:t>
    </dgm:pt>
    <dgm:pt modelId="{6876C132-FB35-4661-BAD1-4975E4948A44}" type="parTrans" cxnId="{6FE26295-55C2-4121-9957-264A8C80606C}">
      <dgm:prSet/>
      <dgm:spPr/>
      <dgm:t>
        <a:bodyPr/>
        <a:lstStyle/>
        <a:p>
          <a:endParaRPr lang="en-US"/>
        </a:p>
      </dgm:t>
    </dgm:pt>
    <dgm:pt modelId="{93194FCC-9A76-4137-8036-0DC7A6EFFBFE}" type="sibTrans" cxnId="{6FE26295-55C2-4121-9957-264A8C80606C}">
      <dgm:prSet/>
      <dgm:spPr/>
      <dgm:t>
        <a:bodyPr/>
        <a:lstStyle/>
        <a:p>
          <a:endParaRPr lang="en-US"/>
        </a:p>
      </dgm:t>
    </dgm:pt>
    <dgm:pt modelId="{5EDEDD45-52DD-48A1-8C64-0F0A5EE3F3DB}">
      <dgm:prSet/>
      <dgm:spPr/>
      <dgm:t>
        <a:bodyPr/>
        <a:lstStyle/>
        <a:p>
          <a:r>
            <a:rPr lang="hr-HR"/>
            <a:t>Individualističke vrijednosti</a:t>
          </a:r>
          <a:endParaRPr lang="en-US"/>
        </a:p>
      </dgm:t>
    </dgm:pt>
    <dgm:pt modelId="{C00AC09B-0F76-4313-B385-ABF807EA0E1D}" type="parTrans" cxnId="{7D081E50-4824-4C41-99E3-1296D83CCBB0}">
      <dgm:prSet/>
      <dgm:spPr/>
      <dgm:t>
        <a:bodyPr/>
        <a:lstStyle/>
        <a:p>
          <a:endParaRPr lang="en-US"/>
        </a:p>
      </dgm:t>
    </dgm:pt>
    <dgm:pt modelId="{34D27AA4-AB35-4515-8DC1-6E0D9CFCB2A0}" type="sibTrans" cxnId="{7D081E50-4824-4C41-99E3-1296D83CCBB0}">
      <dgm:prSet/>
      <dgm:spPr/>
      <dgm:t>
        <a:bodyPr/>
        <a:lstStyle/>
        <a:p>
          <a:endParaRPr lang="en-US"/>
        </a:p>
      </dgm:t>
    </dgm:pt>
    <dgm:pt modelId="{87E66990-D01B-48A3-82FC-851679893945}">
      <dgm:prSet/>
      <dgm:spPr/>
      <dgm:t>
        <a:bodyPr/>
        <a:lstStyle/>
        <a:p>
          <a:r>
            <a:rPr lang="hr-HR"/>
            <a:t>Pandemija, potres, rat, ekonomska nesigurnost</a:t>
          </a:r>
          <a:endParaRPr lang="en-US"/>
        </a:p>
      </dgm:t>
    </dgm:pt>
    <dgm:pt modelId="{F52E58B6-3AC5-4736-9F91-53D5FF144296}" type="parTrans" cxnId="{7EEB109C-CA95-4C0F-8728-09103C32F85A}">
      <dgm:prSet/>
      <dgm:spPr/>
      <dgm:t>
        <a:bodyPr/>
        <a:lstStyle/>
        <a:p>
          <a:endParaRPr lang="en-US"/>
        </a:p>
      </dgm:t>
    </dgm:pt>
    <dgm:pt modelId="{E377DDB1-DBEB-4F35-9573-C2ADB2D8E70A}" type="sibTrans" cxnId="{7EEB109C-CA95-4C0F-8728-09103C32F85A}">
      <dgm:prSet/>
      <dgm:spPr/>
      <dgm:t>
        <a:bodyPr/>
        <a:lstStyle/>
        <a:p>
          <a:endParaRPr lang="en-US"/>
        </a:p>
      </dgm:t>
    </dgm:pt>
    <dgm:pt modelId="{14894CAF-AC98-445E-9E1F-A18FA05E5BC7}" type="pres">
      <dgm:prSet presAssocID="{B5F0EE55-5BE8-48EC-8E17-F3DF38BF77B7}" presName="linear" presStyleCnt="0">
        <dgm:presLayoutVars>
          <dgm:animLvl val="lvl"/>
          <dgm:resizeHandles val="exact"/>
        </dgm:presLayoutVars>
      </dgm:prSet>
      <dgm:spPr/>
    </dgm:pt>
    <dgm:pt modelId="{760737BD-3DBE-42FC-8940-B281E8CC0CA2}" type="pres">
      <dgm:prSet presAssocID="{3611266E-71B2-4D01-A6CD-0C0B8EE129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367A4C3-2E97-44CB-97A9-191851C430CC}" type="pres">
      <dgm:prSet presAssocID="{00458F91-BDD7-4B08-8DA6-2544A1A825E9}" presName="spacer" presStyleCnt="0"/>
      <dgm:spPr/>
    </dgm:pt>
    <dgm:pt modelId="{9F1BCF05-EDCB-412F-AE9B-7BCB586BDE49}" type="pres">
      <dgm:prSet presAssocID="{C6D47428-8790-4C17-9524-2E25ECFD6EB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20B7CBF-A424-49AC-9DB5-6517A9A4693A}" type="pres">
      <dgm:prSet presAssocID="{4674BCD3-317A-45C9-A773-EF08A09CD006}" presName="spacer" presStyleCnt="0"/>
      <dgm:spPr/>
    </dgm:pt>
    <dgm:pt modelId="{375BD583-F5A4-4085-B59B-898BE639B6BA}" type="pres">
      <dgm:prSet presAssocID="{7E68F58A-66D2-4768-B1AC-8987203BC44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7A0A3EB-BAA0-46B9-A12B-E1C30E9043F5}" type="pres">
      <dgm:prSet presAssocID="{707F2676-62A0-453B-B7BD-2372FFB1D078}" presName="spacer" presStyleCnt="0"/>
      <dgm:spPr/>
    </dgm:pt>
    <dgm:pt modelId="{41EF0394-2A82-4577-9FBC-30985589994F}" type="pres">
      <dgm:prSet presAssocID="{3F5AB8B3-1BAD-42E9-8AE5-591D80201D3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F10E091-45AE-4E74-A7F0-B885D8467E4F}" type="pres">
      <dgm:prSet presAssocID="{93194FCC-9A76-4137-8036-0DC7A6EFFBFE}" presName="spacer" presStyleCnt="0"/>
      <dgm:spPr/>
    </dgm:pt>
    <dgm:pt modelId="{7ED4D22B-9525-43EF-A4E3-8736C3222197}" type="pres">
      <dgm:prSet presAssocID="{5EDEDD45-52DD-48A1-8C64-0F0A5EE3F3D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B85293A-5273-4961-A4EC-C9131524999F}" type="pres">
      <dgm:prSet presAssocID="{34D27AA4-AB35-4515-8DC1-6E0D9CFCB2A0}" presName="spacer" presStyleCnt="0"/>
      <dgm:spPr/>
    </dgm:pt>
    <dgm:pt modelId="{1830EF2A-8443-40E0-8D5E-9C5D219A29B5}" type="pres">
      <dgm:prSet presAssocID="{87E66990-D01B-48A3-82FC-85167989394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7A25100-B0AD-4F07-967C-5AB2393E9975}" srcId="{B5F0EE55-5BE8-48EC-8E17-F3DF38BF77B7}" destId="{C6D47428-8790-4C17-9524-2E25ECFD6EBA}" srcOrd="1" destOrd="0" parTransId="{8738F691-AB15-4F44-B59D-1EDB2FA4734E}" sibTransId="{4674BCD3-317A-45C9-A773-EF08A09CD006}"/>
    <dgm:cxn modelId="{B400F300-5271-480A-AACB-1E2AD895C1A5}" type="presOf" srcId="{5EDEDD45-52DD-48A1-8C64-0F0A5EE3F3DB}" destId="{7ED4D22B-9525-43EF-A4E3-8736C3222197}" srcOrd="0" destOrd="0" presId="urn:microsoft.com/office/officeart/2005/8/layout/vList2"/>
    <dgm:cxn modelId="{C6CB5A01-027C-4C01-8B79-7A5CF567BD4C}" type="presOf" srcId="{87E66990-D01B-48A3-82FC-851679893945}" destId="{1830EF2A-8443-40E0-8D5E-9C5D219A29B5}" srcOrd="0" destOrd="0" presId="urn:microsoft.com/office/officeart/2005/8/layout/vList2"/>
    <dgm:cxn modelId="{8CF39018-2738-4A05-8BD8-7326B1F8D0A8}" srcId="{B5F0EE55-5BE8-48EC-8E17-F3DF38BF77B7}" destId="{7E68F58A-66D2-4768-B1AC-8987203BC442}" srcOrd="2" destOrd="0" parTransId="{B88ADAAB-8FD3-44BD-8A04-D3640F3018D7}" sibTransId="{707F2676-62A0-453B-B7BD-2372FFB1D078}"/>
    <dgm:cxn modelId="{D6D4A424-78A3-4EC4-BDF4-AC28F1720011}" type="presOf" srcId="{7E68F58A-66D2-4768-B1AC-8987203BC442}" destId="{375BD583-F5A4-4085-B59B-898BE639B6BA}" srcOrd="0" destOrd="0" presId="urn:microsoft.com/office/officeart/2005/8/layout/vList2"/>
    <dgm:cxn modelId="{E269CE2A-F366-44F4-885A-D2CE72189055}" type="presOf" srcId="{B5F0EE55-5BE8-48EC-8E17-F3DF38BF77B7}" destId="{14894CAF-AC98-445E-9E1F-A18FA05E5BC7}" srcOrd="0" destOrd="0" presId="urn:microsoft.com/office/officeart/2005/8/layout/vList2"/>
    <dgm:cxn modelId="{3EA28643-C92C-414A-82DF-DF16F576FA32}" type="presOf" srcId="{3611266E-71B2-4D01-A6CD-0C0B8EE12990}" destId="{760737BD-3DBE-42FC-8940-B281E8CC0CA2}" srcOrd="0" destOrd="0" presId="urn:microsoft.com/office/officeart/2005/8/layout/vList2"/>
    <dgm:cxn modelId="{7D081E50-4824-4C41-99E3-1296D83CCBB0}" srcId="{B5F0EE55-5BE8-48EC-8E17-F3DF38BF77B7}" destId="{5EDEDD45-52DD-48A1-8C64-0F0A5EE3F3DB}" srcOrd="4" destOrd="0" parTransId="{C00AC09B-0F76-4313-B385-ABF807EA0E1D}" sibTransId="{34D27AA4-AB35-4515-8DC1-6E0D9CFCB2A0}"/>
    <dgm:cxn modelId="{6FE26295-55C2-4121-9957-264A8C80606C}" srcId="{B5F0EE55-5BE8-48EC-8E17-F3DF38BF77B7}" destId="{3F5AB8B3-1BAD-42E9-8AE5-591D80201D31}" srcOrd="3" destOrd="0" parTransId="{6876C132-FB35-4661-BAD1-4975E4948A44}" sibTransId="{93194FCC-9A76-4137-8036-0DC7A6EFFBFE}"/>
    <dgm:cxn modelId="{7098399B-CA5C-46C6-90DB-7DF3DDC1C147}" type="presOf" srcId="{C6D47428-8790-4C17-9524-2E25ECFD6EBA}" destId="{9F1BCF05-EDCB-412F-AE9B-7BCB586BDE49}" srcOrd="0" destOrd="0" presId="urn:microsoft.com/office/officeart/2005/8/layout/vList2"/>
    <dgm:cxn modelId="{7EEB109C-CA95-4C0F-8728-09103C32F85A}" srcId="{B5F0EE55-5BE8-48EC-8E17-F3DF38BF77B7}" destId="{87E66990-D01B-48A3-82FC-851679893945}" srcOrd="5" destOrd="0" parTransId="{F52E58B6-3AC5-4736-9F91-53D5FF144296}" sibTransId="{E377DDB1-DBEB-4F35-9573-C2ADB2D8E70A}"/>
    <dgm:cxn modelId="{A98516A4-15B1-42D1-AEFC-24B44B4E4041}" srcId="{B5F0EE55-5BE8-48EC-8E17-F3DF38BF77B7}" destId="{3611266E-71B2-4D01-A6CD-0C0B8EE12990}" srcOrd="0" destOrd="0" parTransId="{7FCBEDBD-70DA-40F3-8BC2-F5FBC732BAB4}" sibTransId="{00458F91-BDD7-4B08-8DA6-2544A1A825E9}"/>
    <dgm:cxn modelId="{C8B993CA-354E-4C04-AFC0-5C12832BB0D2}" type="presOf" srcId="{3F5AB8B3-1BAD-42E9-8AE5-591D80201D31}" destId="{41EF0394-2A82-4577-9FBC-30985589994F}" srcOrd="0" destOrd="0" presId="urn:microsoft.com/office/officeart/2005/8/layout/vList2"/>
    <dgm:cxn modelId="{DBE74D36-5254-4190-86C5-EEAC1B74156E}" type="presParOf" srcId="{14894CAF-AC98-445E-9E1F-A18FA05E5BC7}" destId="{760737BD-3DBE-42FC-8940-B281E8CC0CA2}" srcOrd="0" destOrd="0" presId="urn:microsoft.com/office/officeart/2005/8/layout/vList2"/>
    <dgm:cxn modelId="{1B84B943-4CD1-42C0-B6FA-85F93390039D}" type="presParOf" srcId="{14894CAF-AC98-445E-9E1F-A18FA05E5BC7}" destId="{6367A4C3-2E97-44CB-97A9-191851C430CC}" srcOrd="1" destOrd="0" presId="urn:microsoft.com/office/officeart/2005/8/layout/vList2"/>
    <dgm:cxn modelId="{F9829062-E474-45F4-A4AD-91D45B0CC2B3}" type="presParOf" srcId="{14894CAF-AC98-445E-9E1F-A18FA05E5BC7}" destId="{9F1BCF05-EDCB-412F-AE9B-7BCB586BDE49}" srcOrd="2" destOrd="0" presId="urn:microsoft.com/office/officeart/2005/8/layout/vList2"/>
    <dgm:cxn modelId="{E2AD6F44-ECAB-47B6-8A91-2F913FDA03A5}" type="presParOf" srcId="{14894CAF-AC98-445E-9E1F-A18FA05E5BC7}" destId="{F20B7CBF-A424-49AC-9DB5-6517A9A4693A}" srcOrd="3" destOrd="0" presId="urn:microsoft.com/office/officeart/2005/8/layout/vList2"/>
    <dgm:cxn modelId="{2A507BE7-B56C-4DFB-8D5E-54AB5CAF3169}" type="presParOf" srcId="{14894CAF-AC98-445E-9E1F-A18FA05E5BC7}" destId="{375BD583-F5A4-4085-B59B-898BE639B6BA}" srcOrd="4" destOrd="0" presId="urn:microsoft.com/office/officeart/2005/8/layout/vList2"/>
    <dgm:cxn modelId="{A19E22B8-0DAF-4958-94AC-D02CB1011648}" type="presParOf" srcId="{14894CAF-AC98-445E-9E1F-A18FA05E5BC7}" destId="{97A0A3EB-BAA0-46B9-A12B-E1C30E9043F5}" srcOrd="5" destOrd="0" presId="urn:microsoft.com/office/officeart/2005/8/layout/vList2"/>
    <dgm:cxn modelId="{854AD627-8ADE-45F7-9E50-BA2272E1195A}" type="presParOf" srcId="{14894CAF-AC98-445E-9E1F-A18FA05E5BC7}" destId="{41EF0394-2A82-4577-9FBC-30985589994F}" srcOrd="6" destOrd="0" presId="urn:microsoft.com/office/officeart/2005/8/layout/vList2"/>
    <dgm:cxn modelId="{4F62980F-62A2-4C57-9943-6D3713F34059}" type="presParOf" srcId="{14894CAF-AC98-445E-9E1F-A18FA05E5BC7}" destId="{1F10E091-45AE-4E74-A7F0-B885D8467E4F}" srcOrd="7" destOrd="0" presId="urn:microsoft.com/office/officeart/2005/8/layout/vList2"/>
    <dgm:cxn modelId="{D63D28CC-4C1A-484D-8782-F83AA2A49D8A}" type="presParOf" srcId="{14894CAF-AC98-445E-9E1F-A18FA05E5BC7}" destId="{7ED4D22B-9525-43EF-A4E3-8736C3222197}" srcOrd="8" destOrd="0" presId="urn:microsoft.com/office/officeart/2005/8/layout/vList2"/>
    <dgm:cxn modelId="{7E2876C9-ADC5-4CAB-AD0B-040CD3BCFE21}" type="presParOf" srcId="{14894CAF-AC98-445E-9E1F-A18FA05E5BC7}" destId="{5B85293A-5273-4961-A4EC-C9131524999F}" srcOrd="9" destOrd="0" presId="urn:microsoft.com/office/officeart/2005/8/layout/vList2"/>
    <dgm:cxn modelId="{0C55A223-4267-433B-A0D5-75AFF26FCC27}" type="presParOf" srcId="{14894CAF-AC98-445E-9E1F-A18FA05E5BC7}" destId="{1830EF2A-8443-40E0-8D5E-9C5D219A29B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142C8-8B2F-4809-94D6-2CE8677A989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CF521C-CD63-4D88-BC23-D3353D27BF2F}">
      <dgm:prSet/>
      <dgm:spPr/>
      <dgm:t>
        <a:bodyPr/>
        <a:lstStyle/>
        <a:p>
          <a:r>
            <a:rPr lang="hr-HR"/>
            <a:t>Sadašnja generacija djece je preplavljena informacijama što ne znači da su i emocionalno zrelija </a:t>
          </a:r>
          <a:endParaRPr lang="en-US"/>
        </a:p>
      </dgm:t>
    </dgm:pt>
    <dgm:pt modelId="{7155F7B2-E36B-493B-9C35-29D4B76175FE}" type="parTrans" cxnId="{C7CA6A1F-532D-467C-9EF1-B9319E99FAA8}">
      <dgm:prSet/>
      <dgm:spPr/>
      <dgm:t>
        <a:bodyPr/>
        <a:lstStyle/>
        <a:p>
          <a:endParaRPr lang="en-US"/>
        </a:p>
      </dgm:t>
    </dgm:pt>
    <dgm:pt modelId="{07214C98-A6EC-4127-9B4C-70B2218B0377}" type="sibTrans" cxnId="{C7CA6A1F-532D-467C-9EF1-B9319E99FAA8}">
      <dgm:prSet/>
      <dgm:spPr/>
      <dgm:t>
        <a:bodyPr/>
        <a:lstStyle/>
        <a:p>
          <a:endParaRPr lang="en-US"/>
        </a:p>
      </dgm:t>
    </dgm:pt>
    <dgm:pt modelId="{D3FD2242-C208-41ED-BDF9-97BABB5819BF}">
      <dgm:prSet/>
      <dgm:spPr/>
      <dgm:t>
        <a:bodyPr/>
        <a:lstStyle/>
        <a:p>
          <a:r>
            <a:rPr lang="hr-HR"/>
            <a:t>manjak kapaciteta za odnose s drugima</a:t>
          </a:r>
          <a:endParaRPr lang="en-US"/>
        </a:p>
      </dgm:t>
    </dgm:pt>
    <dgm:pt modelId="{95429432-85A4-4AEE-97B6-7640C1F959E5}" type="parTrans" cxnId="{35F8AB16-6860-4778-8587-D4580F8F293C}">
      <dgm:prSet/>
      <dgm:spPr/>
      <dgm:t>
        <a:bodyPr/>
        <a:lstStyle/>
        <a:p>
          <a:endParaRPr lang="en-US"/>
        </a:p>
      </dgm:t>
    </dgm:pt>
    <dgm:pt modelId="{EE624463-6255-46CA-A6ED-EEAD1E51D2B8}" type="sibTrans" cxnId="{35F8AB16-6860-4778-8587-D4580F8F293C}">
      <dgm:prSet/>
      <dgm:spPr/>
      <dgm:t>
        <a:bodyPr/>
        <a:lstStyle/>
        <a:p>
          <a:endParaRPr lang="en-US"/>
        </a:p>
      </dgm:t>
    </dgm:pt>
    <dgm:pt modelId="{216309EC-E640-4F0F-8352-372E440BF3C6}">
      <dgm:prSet/>
      <dgm:spPr/>
      <dgm:t>
        <a:bodyPr/>
        <a:lstStyle/>
        <a:p>
          <a:r>
            <a:rPr lang="hr-HR"/>
            <a:t>nedostatak odgovornosti u izvršavanju radnih zadataka</a:t>
          </a:r>
          <a:endParaRPr lang="en-US"/>
        </a:p>
      </dgm:t>
    </dgm:pt>
    <dgm:pt modelId="{372C95EB-4349-45B8-8CE6-E976125EDD9C}" type="parTrans" cxnId="{0AA0D2FA-E4AC-45B6-BC0D-1A63857AA167}">
      <dgm:prSet/>
      <dgm:spPr/>
      <dgm:t>
        <a:bodyPr/>
        <a:lstStyle/>
        <a:p>
          <a:endParaRPr lang="en-US"/>
        </a:p>
      </dgm:t>
    </dgm:pt>
    <dgm:pt modelId="{EE04F432-043B-436F-BC71-09519932E1F5}" type="sibTrans" cxnId="{0AA0D2FA-E4AC-45B6-BC0D-1A63857AA167}">
      <dgm:prSet/>
      <dgm:spPr/>
      <dgm:t>
        <a:bodyPr/>
        <a:lstStyle/>
        <a:p>
          <a:endParaRPr lang="en-US"/>
        </a:p>
      </dgm:t>
    </dgm:pt>
    <dgm:pt modelId="{E4D42A30-6D16-4BC3-B646-E55D8A990758}">
      <dgm:prSet/>
      <dgm:spPr/>
      <dgm:t>
        <a:bodyPr/>
        <a:lstStyle/>
        <a:p>
          <a:r>
            <a:rPr lang="hr-HR"/>
            <a:t>opadanje tolerancije na frustraciju</a:t>
          </a:r>
          <a:endParaRPr lang="en-US"/>
        </a:p>
      </dgm:t>
    </dgm:pt>
    <dgm:pt modelId="{7672824E-EA7C-4DFA-A2CB-EA7C6A0521C9}" type="parTrans" cxnId="{7D095553-0E6A-4289-B16A-9CDA38702003}">
      <dgm:prSet/>
      <dgm:spPr/>
      <dgm:t>
        <a:bodyPr/>
        <a:lstStyle/>
        <a:p>
          <a:endParaRPr lang="en-US"/>
        </a:p>
      </dgm:t>
    </dgm:pt>
    <dgm:pt modelId="{3E098162-724F-4F56-A12D-65D7793A1BC3}" type="sibTrans" cxnId="{7D095553-0E6A-4289-B16A-9CDA38702003}">
      <dgm:prSet/>
      <dgm:spPr/>
      <dgm:t>
        <a:bodyPr/>
        <a:lstStyle/>
        <a:p>
          <a:endParaRPr lang="en-US"/>
        </a:p>
      </dgm:t>
    </dgm:pt>
    <dgm:pt modelId="{849AC01F-F183-4AA1-9ED2-914FE17463BA}">
      <dgm:prSet/>
      <dgm:spPr/>
      <dgm:t>
        <a:bodyPr/>
        <a:lstStyle/>
        <a:p>
          <a:r>
            <a:rPr lang="hr-HR"/>
            <a:t>nedostatak vještina rješavanja problema</a:t>
          </a:r>
          <a:endParaRPr lang="en-US"/>
        </a:p>
      </dgm:t>
    </dgm:pt>
    <dgm:pt modelId="{BB412CB0-AC2B-4E27-8EF5-A125A7648251}" type="parTrans" cxnId="{F99DCF35-B969-4554-B26B-F759DDF502DE}">
      <dgm:prSet/>
      <dgm:spPr/>
      <dgm:t>
        <a:bodyPr/>
        <a:lstStyle/>
        <a:p>
          <a:endParaRPr lang="en-US"/>
        </a:p>
      </dgm:t>
    </dgm:pt>
    <dgm:pt modelId="{1F7F4531-0A06-4DE5-A4AB-9D207C5920FB}" type="sibTrans" cxnId="{F99DCF35-B969-4554-B26B-F759DDF502DE}">
      <dgm:prSet/>
      <dgm:spPr/>
      <dgm:t>
        <a:bodyPr/>
        <a:lstStyle/>
        <a:p>
          <a:endParaRPr lang="en-US"/>
        </a:p>
      </dgm:t>
    </dgm:pt>
    <dgm:pt modelId="{58E5672C-26EF-47C4-8EA8-01298F10DA6A}">
      <dgm:prSet/>
      <dgm:spPr/>
      <dgm:t>
        <a:bodyPr/>
        <a:lstStyle/>
        <a:p>
          <a:r>
            <a:rPr lang="hr-HR"/>
            <a:t>usmjerenost na sebe (narcizam), gubitak smisla i perspektive</a:t>
          </a:r>
          <a:endParaRPr lang="en-US"/>
        </a:p>
      </dgm:t>
    </dgm:pt>
    <dgm:pt modelId="{2B64A801-4477-4CD2-9801-B4A60A965057}" type="parTrans" cxnId="{4F74A480-5C1B-486C-9C7A-298A3E151D23}">
      <dgm:prSet/>
      <dgm:spPr/>
      <dgm:t>
        <a:bodyPr/>
        <a:lstStyle/>
        <a:p>
          <a:endParaRPr lang="en-US"/>
        </a:p>
      </dgm:t>
    </dgm:pt>
    <dgm:pt modelId="{A3625E9B-A581-4835-BC9E-09D8AEC07AD7}" type="sibTrans" cxnId="{4F74A480-5C1B-486C-9C7A-298A3E151D23}">
      <dgm:prSet/>
      <dgm:spPr/>
      <dgm:t>
        <a:bodyPr/>
        <a:lstStyle/>
        <a:p>
          <a:endParaRPr lang="en-US"/>
        </a:p>
      </dgm:t>
    </dgm:pt>
    <dgm:pt modelId="{701C17A3-DCB6-4F5A-BFBE-5A14539085B2}" type="pres">
      <dgm:prSet presAssocID="{FEE142C8-8B2F-4809-94D6-2CE8677A9898}" presName="linear" presStyleCnt="0">
        <dgm:presLayoutVars>
          <dgm:animLvl val="lvl"/>
          <dgm:resizeHandles val="exact"/>
        </dgm:presLayoutVars>
      </dgm:prSet>
      <dgm:spPr/>
    </dgm:pt>
    <dgm:pt modelId="{1E7C96A1-B614-4F75-A679-F696E0703B85}" type="pres">
      <dgm:prSet presAssocID="{30CF521C-CD63-4D88-BC23-D3353D27BF2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2E4FA27-C59B-4441-A153-5EEC792ED2A9}" type="pres">
      <dgm:prSet presAssocID="{07214C98-A6EC-4127-9B4C-70B2218B0377}" presName="spacer" presStyleCnt="0"/>
      <dgm:spPr/>
    </dgm:pt>
    <dgm:pt modelId="{2692B0DD-7BAD-4736-83C9-B683808E9891}" type="pres">
      <dgm:prSet presAssocID="{D3FD2242-C208-41ED-BDF9-97BABB5819B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FE39CFB-31E0-4D8D-BB72-46F9A8207591}" type="pres">
      <dgm:prSet presAssocID="{EE624463-6255-46CA-A6ED-EEAD1E51D2B8}" presName="spacer" presStyleCnt="0"/>
      <dgm:spPr/>
    </dgm:pt>
    <dgm:pt modelId="{FD6026BE-24D3-4C68-9457-49F05F4DA18D}" type="pres">
      <dgm:prSet presAssocID="{216309EC-E640-4F0F-8352-372E440BF3C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2D2AD59-0CA3-48AA-B96D-71F1D4A2D01F}" type="pres">
      <dgm:prSet presAssocID="{EE04F432-043B-436F-BC71-09519932E1F5}" presName="spacer" presStyleCnt="0"/>
      <dgm:spPr/>
    </dgm:pt>
    <dgm:pt modelId="{6689E154-01C6-4E5D-AE2C-F48D313525C6}" type="pres">
      <dgm:prSet presAssocID="{E4D42A30-6D16-4BC3-B646-E55D8A99075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20ACE69-499C-49A6-AEBD-3E3C96E3DF6D}" type="pres">
      <dgm:prSet presAssocID="{3E098162-724F-4F56-A12D-65D7793A1BC3}" presName="spacer" presStyleCnt="0"/>
      <dgm:spPr/>
    </dgm:pt>
    <dgm:pt modelId="{E6203EAA-F2C0-4494-983E-B4079AD6FD9C}" type="pres">
      <dgm:prSet presAssocID="{849AC01F-F183-4AA1-9ED2-914FE17463B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C5EABF9-A729-4933-9F61-C72DEE902B97}" type="pres">
      <dgm:prSet presAssocID="{1F7F4531-0A06-4DE5-A4AB-9D207C5920FB}" presName="spacer" presStyleCnt="0"/>
      <dgm:spPr/>
    </dgm:pt>
    <dgm:pt modelId="{5296802D-99A3-46B1-A153-7C43195632B2}" type="pres">
      <dgm:prSet presAssocID="{58E5672C-26EF-47C4-8EA8-01298F10DA6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5F8AB16-6860-4778-8587-D4580F8F293C}" srcId="{FEE142C8-8B2F-4809-94D6-2CE8677A9898}" destId="{D3FD2242-C208-41ED-BDF9-97BABB5819BF}" srcOrd="1" destOrd="0" parTransId="{95429432-85A4-4AEE-97B6-7640C1F959E5}" sibTransId="{EE624463-6255-46CA-A6ED-EEAD1E51D2B8}"/>
    <dgm:cxn modelId="{C7CA6A1F-532D-467C-9EF1-B9319E99FAA8}" srcId="{FEE142C8-8B2F-4809-94D6-2CE8677A9898}" destId="{30CF521C-CD63-4D88-BC23-D3353D27BF2F}" srcOrd="0" destOrd="0" parTransId="{7155F7B2-E36B-493B-9C35-29D4B76175FE}" sibTransId="{07214C98-A6EC-4127-9B4C-70B2218B0377}"/>
    <dgm:cxn modelId="{F99DCF35-B969-4554-B26B-F759DDF502DE}" srcId="{FEE142C8-8B2F-4809-94D6-2CE8677A9898}" destId="{849AC01F-F183-4AA1-9ED2-914FE17463BA}" srcOrd="4" destOrd="0" parTransId="{BB412CB0-AC2B-4E27-8EF5-A125A7648251}" sibTransId="{1F7F4531-0A06-4DE5-A4AB-9D207C5920FB}"/>
    <dgm:cxn modelId="{130CBC61-396A-45A0-85CE-DA1397637806}" type="presOf" srcId="{FEE142C8-8B2F-4809-94D6-2CE8677A9898}" destId="{701C17A3-DCB6-4F5A-BFBE-5A14539085B2}" srcOrd="0" destOrd="0" presId="urn:microsoft.com/office/officeart/2005/8/layout/vList2"/>
    <dgm:cxn modelId="{8E0E8E49-5DAC-4F9B-A144-F5249965B344}" type="presOf" srcId="{30CF521C-CD63-4D88-BC23-D3353D27BF2F}" destId="{1E7C96A1-B614-4F75-A679-F696E0703B85}" srcOrd="0" destOrd="0" presId="urn:microsoft.com/office/officeart/2005/8/layout/vList2"/>
    <dgm:cxn modelId="{83FEFF49-0BBD-4DCF-90B9-120B09C78C73}" type="presOf" srcId="{216309EC-E640-4F0F-8352-372E440BF3C6}" destId="{FD6026BE-24D3-4C68-9457-49F05F4DA18D}" srcOrd="0" destOrd="0" presId="urn:microsoft.com/office/officeart/2005/8/layout/vList2"/>
    <dgm:cxn modelId="{7D095553-0E6A-4289-B16A-9CDA38702003}" srcId="{FEE142C8-8B2F-4809-94D6-2CE8677A9898}" destId="{E4D42A30-6D16-4BC3-B646-E55D8A990758}" srcOrd="3" destOrd="0" parTransId="{7672824E-EA7C-4DFA-A2CB-EA7C6A0521C9}" sibTransId="{3E098162-724F-4F56-A12D-65D7793A1BC3}"/>
    <dgm:cxn modelId="{CF747F59-DB51-4655-AA95-6B2F77943597}" type="presOf" srcId="{58E5672C-26EF-47C4-8EA8-01298F10DA6A}" destId="{5296802D-99A3-46B1-A153-7C43195632B2}" srcOrd="0" destOrd="0" presId="urn:microsoft.com/office/officeart/2005/8/layout/vList2"/>
    <dgm:cxn modelId="{4F74A480-5C1B-486C-9C7A-298A3E151D23}" srcId="{FEE142C8-8B2F-4809-94D6-2CE8677A9898}" destId="{58E5672C-26EF-47C4-8EA8-01298F10DA6A}" srcOrd="5" destOrd="0" parTransId="{2B64A801-4477-4CD2-9801-B4A60A965057}" sibTransId="{A3625E9B-A581-4835-BC9E-09D8AEC07AD7}"/>
    <dgm:cxn modelId="{F91FE685-3369-4742-9B74-B24216FA328E}" type="presOf" srcId="{E4D42A30-6D16-4BC3-B646-E55D8A990758}" destId="{6689E154-01C6-4E5D-AE2C-F48D313525C6}" srcOrd="0" destOrd="0" presId="urn:microsoft.com/office/officeart/2005/8/layout/vList2"/>
    <dgm:cxn modelId="{D27909BE-B29E-41FA-AE29-569DFF593662}" type="presOf" srcId="{D3FD2242-C208-41ED-BDF9-97BABB5819BF}" destId="{2692B0DD-7BAD-4736-83C9-B683808E9891}" srcOrd="0" destOrd="0" presId="urn:microsoft.com/office/officeart/2005/8/layout/vList2"/>
    <dgm:cxn modelId="{76C496CE-E001-44AE-8E58-8F4A4473B64E}" type="presOf" srcId="{849AC01F-F183-4AA1-9ED2-914FE17463BA}" destId="{E6203EAA-F2C0-4494-983E-B4079AD6FD9C}" srcOrd="0" destOrd="0" presId="urn:microsoft.com/office/officeart/2005/8/layout/vList2"/>
    <dgm:cxn modelId="{0AA0D2FA-E4AC-45B6-BC0D-1A63857AA167}" srcId="{FEE142C8-8B2F-4809-94D6-2CE8677A9898}" destId="{216309EC-E640-4F0F-8352-372E440BF3C6}" srcOrd="2" destOrd="0" parTransId="{372C95EB-4349-45B8-8CE6-E976125EDD9C}" sibTransId="{EE04F432-043B-436F-BC71-09519932E1F5}"/>
    <dgm:cxn modelId="{E45AB89F-923F-4893-B54D-AFC7F914467C}" type="presParOf" srcId="{701C17A3-DCB6-4F5A-BFBE-5A14539085B2}" destId="{1E7C96A1-B614-4F75-A679-F696E0703B85}" srcOrd="0" destOrd="0" presId="urn:microsoft.com/office/officeart/2005/8/layout/vList2"/>
    <dgm:cxn modelId="{A3749492-22BE-4BFF-BF9A-E15CACF1AA6A}" type="presParOf" srcId="{701C17A3-DCB6-4F5A-BFBE-5A14539085B2}" destId="{F2E4FA27-C59B-4441-A153-5EEC792ED2A9}" srcOrd="1" destOrd="0" presId="urn:microsoft.com/office/officeart/2005/8/layout/vList2"/>
    <dgm:cxn modelId="{D1A6933F-7324-4BC4-B052-BD2B8AFD3FC4}" type="presParOf" srcId="{701C17A3-DCB6-4F5A-BFBE-5A14539085B2}" destId="{2692B0DD-7BAD-4736-83C9-B683808E9891}" srcOrd="2" destOrd="0" presId="urn:microsoft.com/office/officeart/2005/8/layout/vList2"/>
    <dgm:cxn modelId="{3435A865-801D-434A-8B1A-1D7799D9DEFE}" type="presParOf" srcId="{701C17A3-DCB6-4F5A-BFBE-5A14539085B2}" destId="{4FE39CFB-31E0-4D8D-BB72-46F9A8207591}" srcOrd="3" destOrd="0" presId="urn:microsoft.com/office/officeart/2005/8/layout/vList2"/>
    <dgm:cxn modelId="{8C531313-8C28-4273-A184-850AE2016EE9}" type="presParOf" srcId="{701C17A3-DCB6-4F5A-BFBE-5A14539085B2}" destId="{FD6026BE-24D3-4C68-9457-49F05F4DA18D}" srcOrd="4" destOrd="0" presId="urn:microsoft.com/office/officeart/2005/8/layout/vList2"/>
    <dgm:cxn modelId="{19BF1A98-A8D6-4333-B200-2ECEE1BEA818}" type="presParOf" srcId="{701C17A3-DCB6-4F5A-BFBE-5A14539085B2}" destId="{42D2AD59-0CA3-48AA-B96D-71F1D4A2D01F}" srcOrd="5" destOrd="0" presId="urn:microsoft.com/office/officeart/2005/8/layout/vList2"/>
    <dgm:cxn modelId="{3645E703-653C-436E-8EEE-C6EECAD448E2}" type="presParOf" srcId="{701C17A3-DCB6-4F5A-BFBE-5A14539085B2}" destId="{6689E154-01C6-4E5D-AE2C-F48D313525C6}" srcOrd="6" destOrd="0" presId="urn:microsoft.com/office/officeart/2005/8/layout/vList2"/>
    <dgm:cxn modelId="{5F49CDB2-D803-4651-9FB9-8BCEC1626DC3}" type="presParOf" srcId="{701C17A3-DCB6-4F5A-BFBE-5A14539085B2}" destId="{920ACE69-499C-49A6-AEBD-3E3C96E3DF6D}" srcOrd="7" destOrd="0" presId="urn:microsoft.com/office/officeart/2005/8/layout/vList2"/>
    <dgm:cxn modelId="{629CD455-A626-4A58-B70F-F75FDE5B905A}" type="presParOf" srcId="{701C17A3-DCB6-4F5A-BFBE-5A14539085B2}" destId="{E6203EAA-F2C0-4494-983E-B4079AD6FD9C}" srcOrd="8" destOrd="0" presId="urn:microsoft.com/office/officeart/2005/8/layout/vList2"/>
    <dgm:cxn modelId="{1860B1B8-AC61-4F26-864A-23CFFFC447C6}" type="presParOf" srcId="{701C17A3-DCB6-4F5A-BFBE-5A14539085B2}" destId="{4C5EABF9-A729-4933-9F61-C72DEE902B97}" srcOrd="9" destOrd="0" presId="urn:microsoft.com/office/officeart/2005/8/layout/vList2"/>
    <dgm:cxn modelId="{977B1D5F-6E6A-42F0-A054-A9E9243D09DA}" type="presParOf" srcId="{701C17A3-DCB6-4F5A-BFBE-5A14539085B2}" destId="{5296802D-99A3-46B1-A153-7C43195632B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DF06A9-C98A-47DB-8BAA-6210076B4CA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51CEFD-36FF-43F4-8ED4-DF9AF0A9612B}">
      <dgm:prSet/>
      <dgm:spPr/>
      <dgm:t>
        <a:bodyPr/>
        <a:lstStyle/>
        <a:p>
          <a:r>
            <a:rPr lang="hr-HR" dirty="0"/>
            <a:t>Ponašanje prema njima kao prema djeci -  pretjerano zaštićivanje i obavljanje stvari umjesto njih</a:t>
          </a:r>
          <a:endParaRPr lang="en-US" dirty="0"/>
        </a:p>
      </dgm:t>
    </dgm:pt>
    <dgm:pt modelId="{CA890101-5325-425B-9E2A-F212837AAF82}" type="parTrans" cxnId="{90FE7191-B012-4C0F-896B-5E71CA1EA9EB}">
      <dgm:prSet/>
      <dgm:spPr/>
      <dgm:t>
        <a:bodyPr/>
        <a:lstStyle/>
        <a:p>
          <a:endParaRPr lang="en-US"/>
        </a:p>
      </dgm:t>
    </dgm:pt>
    <dgm:pt modelId="{4130580E-3F04-4527-941A-CB8770C45409}" type="sibTrans" cxnId="{90FE7191-B012-4C0F-896B-5E71CA1EA9EB}">
      <dgm:prSet/>
      <dgm:spPr/>
      <dgm:t>
        <a:bodyPr/>
        <a:lstStyle/>
        <a:p>
          <a:endParaRPr lang="en-US"/>
        </a:p>
      </dgm:t>
    </dgm:pt>
    <dgm:pt modelId="{F5B9FA7F-2CC4-479C-883C-60174D9D117E}">
      <dgm:prSet/>
      <dgm:spPr/>
      <dgm:t>
        <a:bodyPr/>
        <a:lstStyle/>
        <a:p>
          <a:r>
            <a:rPr lang="hr-HR" dirty="0"/>
            <a:t>Ponašanje prema njima kao prema odraslima - često kritiziranje</a:t>
          </a:r>
          <a:endParaRPr lang="en-US" dirty="0"/>
        </a:p>
      </dgm:t>
    </dgm:pt>
    <dgm:pt modelId="{4F7247BF-2DCB-4025-806F-2B7C6EACDC43}" type="parTrans" cxnId="{9D68F71E-9C61-440D-8EB2-277922308EF0}">
      <dgm:prSet/>
      <dgm:spPr/>
      <dgm:t>
        <a:bodyPr/>
        <a:lstStyle/>
        <a:p>
          <a:endParaRPr lang="en-US"/>
        </a:p>
      </dgm:t>
    </dgm:pt>
    <dgm:pt modelId="{7FD411F4-144E-40FB-B456-75F23FB387CE}" type="sibTrans" cxnId="{9D68F71E-9C61-440D-8EB2-277922308EF0}">
      <dgm:prSet/>
      <dgm:spPr/>
      <dgm:t>
        <a:bodyPr/>
        <a:lstStyle/>
        <a:p>
          <a:endParaRPr lang="en-US"/>
        </a:p>
      </dgm:t>
    </dgm:pt>
    <dgm:pt modelId="{1C09257E-F201-4F0F-B615-4B00018FD7FA}">
      <dgm:prSet/>
      <dgm:spPr/>
      <dgm:t>
        <a:bodyPr/>
        <a:lstStyle/>
        <a:p>
          <a:r>
            <a:rPr lang="hr-HR"/>
            <a:t>Nemogućnost prihvaćanja odvajanja</a:t>
          </a:r>
          <a:endParaRPr lang="en-US"/>
        </a:p>
      </dgm:t>
    </dgm:pt>
    <dgm:pt modelId="{89D4B3F2-1BCB-4E04-A1E6-A6DE2138450D}" type="parTrans" cxnId="{A1DC4C58-33BB-4657-B331-DA84A8F5CB31}">
      <dgm:prSet/>
      <dgm:spPr/>
      <dgm:t>
        <a:bodyPr/>
        <a:lstStyle/>
        <a:p>
          <a:endParaRPr lang="en-US"/>
        </a:p>
      </dgm:t>
    </dgm:pt>
    <dgm:pt modelId="{6D181ECF-595D-47AC-960A-5D9769F750AA}" type="sibTrans" cxnId="{A1DC4C58-33BB-4657-B331-DA84A8F5CB31}">
      <dgm:prSet/>
      <dgm:spPr/>
      <dgm:t>
        <a:bodyPr/>
        <a:lstStyle/>
        <a:p>
          <a:endParaRPr lang="en-US"/>
        </a:p>
      </dgm:t>
    </dgm:pt>
    <dgm:pt modelId="{60F00B55-2DE1-4BC6-BADD-0DDC88DEBEF9}">
      <dgm:prSet/>
      <dgm:spPr/>
      <dgm:t>
        <a:bodyPr/>
        <a:lstStyle/>
        <a:p>
          <a:r>
            <a:rPr lang="hr-HR"/>
            <a:t>Projiciranje vlastitih strahova i nesigurnosti</a:t>
          </a:r>
          <a:endParaRPr lang="en-US"/>
        </a:p>
      </dgm:t>
    </dgm:pt>
    <dgm:pt modelId="{C27B47C7-1A90-4EEA-813F-8338086675F9}" type="parTrans" cxnId="{A002C7FE-0880-4E87-93AB-2288829B12A4}">
      <dgm:prSet/>
      <dgm:spPr/>
      <dgm:t>
        <a:bodyPr/>
        <a:lstStyle/>
        <a:p>
          <a:endParaRPr lang="en-US"/>
        </a:p>
      </dgm:t>
    </dgm:pt>
    <dgm:pt modelId="{DFD40D01-4B08-4341-AB1A-62A48C0CF215}" type="sibTrans" cxnId="{A002C7FE-0880-4E87-93AB-2288829B12A4}">
      <dgm:prSet/>
      <dgm:spPr/>
      <dgm:t>
        <a:bodyPr/>
        <a:lstStyle/>
        <a:p>
          <a:endParaRPr lang="en-US"/>
        </a:p>
      </dgm:t>
    </dgm:pt>
    <dgm:pt modelId="{40BAA2C3-2C3A-4A3C-97B6-B26B58F403D2}" type="pres">
      <dgm:prSet presAssocID="{33DF06A9-C98A-47DB-8BAA-6210076B4CA3}" presName="linear" presStyleCnt="0">
        <dgm:presLayoutVars>
          <dgm:animLvl val="lvl"/>
          <dgm:resizeHandles val="exact"/>
        </dgm:presLayoutVars>
      </dgm:prSet>
      <dgm:spPr/>
    </dgm:pt>
    <dgm:pt modelId="{0C6EC669-8E12-42E7-ACF3-20DFDD63E849}" type="pres">
      <dgm:prSet presAssocID="{DC51CEFD-36FF-43F4-8ED4-DF9AF0A9612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27F57F-3CE5-4A45-8F5C-078E3A694CCB}" type="pres">
      <dgm:prSet presAssocID="{4130580E-3F04-4527-941A-CB8770C45409}" presName="spacer" presStyleCnt="0"/>
      <dgm:spPr/>
    </dgm:pt>
    <dgm:pt modelId="{1AD07E14-9055-4934-A336-FFECA51404EE}" type="pres">
      <dgm:prSet presAssocID="{F5B9FA7F-2CC4-479C-883C-60174D9D11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7320D9-E591-48B5-A513-BB00B39B4B1F}" type="pres">
      <dgm:prSet presAssocID="{7FD411F4-144E-40FB-B456-75F23FB387CE}" presName="spacer" presStyleCnt="0"/>
      <dgm:spPr/>
    </dgm:pt>
    <dgm:pt modelId="{8C0ED703-8844-4826-9BEE-3CE28C37AD60}" type="pres">
      <dgm:prSet presAssocID="{1C09257E-F201-4F0F-B615-4B00018FD7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3447303-369E-4AE8-8E0C-8ED76C7103A7}" type="pres">
      <dgm:prSet presAssocID="{6D181ECF-595D-47AC-960A-5D9769F750AA}" presName="spacer" presStyleCnt="0"/>
      <dgm:spPr/>
    </dgm:pt>
    <dgm:pt modelId="{53F0CAEB-4D92-49C1-8147-A483F368E9F0}" type="pres">
      <dgm:prSet presAssocID="{60F00B55-2DE1-4BC6-BADD-0DDC88DEBEF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D68F71E-9C61-440D-8EB2-277922308EF0}" srcId="{33DF06A9-C98A-47DB-8BAA-6210076B4CA3}" destId="{F5B9FA7F-2CC4-479C-883C-60174D9D117E}" srcOrd="1" destOrd="0" parTransId="{4F7247BF-2DCB-4025-806F-2B7C6EACDC43}" sibTransId="{7FD411F4-144E-40FB-B456-75F23FB387CE}"/>
    <dgm:cxn modelId="{62F1A631-1210-423F-96D1-C7FAD096C2DF}" type="presOf" srcId="{1C09257E-F201-4F0F-B615-4B00018FD7FA}" destId="{8C0ED703-8844-4826-9BEE-3CE28C37AD60}" srcOrd="0" destOrd="0" presId="urn:microsoft.com/office/officeart/2005/8/layout/vList2"/>
    <dgm:cxn modelId="{3F280446-850E-43A5-B107-32358C68D923}" type="presOf" srcId="{33DF06A9-C98A-47DB-8BAA-6210076B4CA3}" destId="{40BAA2C3-2C3A-4A3C-97B6-B26B58F403D2}" srcOrd="0" destOrd="0" presId="urn:microsoft.com/office/officeart/2005/8/layout/vList2"/>
    <dgm:cxn modelId="{A1DC4C58-33BB-4657-B331-DA84A8F5CB31}" srcId="{33DF06A9-C98A-47DB-8BAA-6210076B4CA3}" destId="{1C09257E-F201-4F0F-B615-4B00018FD7FA}" srcOrd="2" destOrd="0" parTransId="{89D4B3F2-1BCB-4E04-A1E6-A6DE2138450D}" sibTransId="{6D181ECF-595D-47AC-960A-5D9769F750AA}"/>
    <dgm:cxn modelId="{13E8A97B-F457-48CC-AB8B-0D857DD4B431}" type="presOf" srcId="{DC51CEFD-36FF-43F4-8ED4-DF9AF0A9612B}" destId="{0C6EC669-8E12-42E7-ACF3-20DFDD63E849}" srcOrd="0" destOrd="0" presId="urn:microsoft.com/office/officeart/2005/8/layout/vList2"/>
    <dgm:cxn modelId="{90FE7191-B012-4C0F-896B-5E71CA1EA9EB}" srcId="{33DF06A9-C98A-47DB-8BAA-6210076B4CA3}" destId="{DC51CEFD-36FF-43F4-8ED4-DF9AF0A9612B}" srcOrd="0" destOrd="0" parTransId="{CA890101-5325-425B-9E2A-F212837AAF82}" sibTransId="{4130580E-3F04-4527-941A-CB8770C45409}"/>
    <dgm:cxn modelId="{2F25EFC2-DEC4-4D91-9506-A064B6F130B7}" type="presOf" srcId="{F5B9FA7F-2CC4-479C-883C-60174D9D117E}" destId="{1AD07E14-9055-4934-A336-FFECA51404EE}" srcOrd="0" destOrd="0" presId="urn:microsoft.com/office/officeart/2005/8/layout/vList2"/>
    <dgm:cxn modelId="{A002C7FE-0880-4E87-93AB-2288829B12A4}" srcId="{33DF06A9-C98A-47DB-8BAA-6210076B4CA3}" destId="{60F00B55-2DE1-4BC6-BADD-0DDC88DEBEF9}" srcOrd="3" destOrd="0" parTransId="{C27B47C7-1A90-4EEA-813F-8338086675F9}" sibTransId="{DFD40D01-4B08-4341-AB1A-62A48C0CF215}"/>
    <dgm:cxn modelId="{92E84CFF-911F-45A4-9785-6AD39FD8BE13}" type="presOf" srcId="{60F00B55-2DE1-4BC6-BADD-0DDC88DEBEF9}" destId="{53F0CAEB-4D92-49C1-8147-A483F368E9F0}" srcOrd="0" destOrd="0" presId="urn:microsoft.com/office/officeart/2005/8/layout/vList2"/>
    <dgm:cxn modelId="{7CBD62F2-5150-4044-AD06-E6CF364DA746}" type="presParOf" srcId="{40BAA2C3-2C3A-4A3C-97B6-B26B58F403D2}" destId="{0C6EC669-8E12-42E7-ACF3-20DFDD63E849}" srcOrd="0" destOrd="0" presId="urn:microsoft.com/office/officeart/2005/8/layout/vList2"/>
    <dgm:cxn modelId="{32FBA377-74C4-416F-AE59-A5BD4F3F85D6}" type="presParOf" srcId="{40BAA2C3-2C3A-4A3C-97B6-B26B58F403D2}" destId="{CB27F57F-3CE5-4A45-8F5C-078E3A694CCB}" srcOrd="1" destOrd="0" presId="urn:microsoft.com/office/officeart/2005/8/layout/vList2"/>
    <dgm:cxn modelId="{6A4922AC-591E-4402-81C0-BDABFF7D5689}" type="presParOf" srcId="{40BAA2C3-2C3A-4A3C-97B6-B26B58F403D2}" destId="{1AD07E14-9055-4934-A336-FFECA51404EE}" srcOrd="2" destOrd="0" presId="urn:microsoft.com/office/officeart/2005/8/layout/vList2"/>
    <dgm:cxn modelId="{E69547EA-22ED-4F9E-ACF7-C6AA04BAD427}" type="presParOf" srcId="{40BAA2C3-2C3A-4A3C-97B6-B26B58F403D2}" destId="{FA7320D9-E591-48B5-A513-BB00B39B4B1F}" srcOrd="3" destOrd="0" presId="urn:microsoft.com/office/officeart/2005/8/layout/vList2"/>
    <dgm:cxn modelId="{90B62CD9-E993-45B6-A98C-6DE2EDE1EDDD}" type="presParOf" srcId="{40BAA2C3-2C3A-4A3C-97B6-B26B58F403D2}" destId="{8C0ED703-8844-4826-9BEE-3CE28C37AD60}" srcOrd="4" destOrd="0" presId="urn:microsoft.com/office/officeart/2005/8/layout/vList2"/>
    <dgm:cxn modelId="{508EDD54-AA75-4AF0-8E82-D0EC9213BD86}" type="presParOf" srcId="{40BAA2C3-2C3A-4A3C-97B6-B26B58F403D2}" destId="{C3447303-369E-4AE8-8E0C-8ED76C7103A7}" srcOrd="5" destOrd="0" presId="urn:microsoft.com/office/officeart/2005/8/layout/vList2"/>
    <dgm:cxn modelId="{DDF9216F-9E88-4944-B7E2-023BE1A7854B}" type="presParOf" srcId="{40BAA2C3-2C3A-4A3C-97B6-B26B58F403D2}" destId="{53F0CAEB-4D92-49C1-8147-A483F368E9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1F15E9-D379-4709-B9B1-4004E4100FC4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4836A4-367B-4A28-B885-3B060F513EFC}">
      <dgm:prSet/>
      <dgm:spPr/>
      <dgm:t>
        <a:bodyPr/>
        <a:lstStyle/>
        <a:p>
          <a:r>
            <a:rPr lang="hr-HR" dirty="0">
              <a:solidFill>
                <a:schemeClr val="accent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https://www.poliklinika-djeca.hr/</a:t>
          </a:r>
          <a:endParaRPr lang="en-US" dirty="0">
            <a:solidFill>
              <a:schemeClr val="accent1"/>
            </a:solidFill>
          </a:endParaRPr>
        </a:p>
      </dgm:t>
    </dgm:pt>
    <dgm:pt modelId="{CE0D2A8D-5A80-456E-975F-EDD19257EA5B}" type="parTrans" cxnId="{500B2E28-41D1-4CB8-B09E-0FE1CE444711}">
      <dgm:prSet/>
      <dgm:spPr/>
      <dgm:t>
        <a:bodyPr/>
        <a:lstStyle/>
        <a:p>
          <a:endParaRPr lang="en-US"/>
        </a:p>
      </dgm:t>
    </dgm:pt>
    <dgm:pt modelId="{85D456B5-C0C2-4B64-9BA1-3111ACF18F6F}" type="sibTrans" cxnId="{500B2E28-41D1-4CB8-B09E-0FE1CE444711}">
      <dgm:prSet/>
      <dgm:spPr/>
      <dgm:t>
        <a:bodyPr/>
        <a:lstStyle/>
        <a:p>
          <a:endParaRPr lang="en-US"/>
        </a:p>
      </dgm:t>
    </dgm:pt>
    <dgm:pt modelId="{F54D2DE1-C62F-483F-B341-DD8397C42D37}">
      <dgm:prSet/>
      <dgm:spPr/>
      <dgm:t>
        <a:bodyPr/>
        <a:lstStyle/>
        <a:p>
          <a:r>
            <a:rPr lang="hr-HR" dirty="0">
              <a:solidFill>
                <a:schemeClr val="accent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https://hrabritelefon.hr/</a:t>
          </a:r>
          <a:endParaRPr lang="en-US" dirty="0">
            <a:solidFill>
              <a:schemeClr val="accent1"/>
            </a:solidFill>
          </a:endParaRPr>
        </a:p>
      </dgm:t>
    </dgm:pt>
    <dgm:pt modelId="{D04F44C9-8DD6-4D82-81D2-91DB3A8EE755}" type="parTrans" cxnId="{85FB90D2-4EEE-4F45-B84A-E5C8AB35156C}">
      <dgm:prSet/>
      <dgm:spPr/>
      <dgm:t>
        <a:bodyPr/>
        <a:lstStyle/>
        <a:p>
          <a:endParaRPr lang="en-US"/>
        </a:p>
      </dgm:t>
    </dgm:pt>
    <dgm:pt modelId="{7A4805D7-C97F-4977-A288-4290196132A4}" type="sibTrans" cxnId="{85FB90D2-4EEE-4F45-B84A-E5C8AB35156C}">
      <dgm:prSet/>
      <dgm:spPr/>
      <dgm:t>
        <a:bodyPr/>
        <a:lstStyle/>
        <a:p>
          <a:endParaRPr lang="en-US"/>
        </a:p>
      </dgm:t>
    </dgm:pt>
    <dgm:pt modelId="{CF65F404-BDC5-45B0-8FBE-E44ED0381F2D}">
      <dgm:prSet/>
      <dgm:spPr/>
      <dgm:t>
        <a:bodyPr/>
        <a:lstStyle/>
        <a:p>
          <a:r>
            <a:rPr lang="hr-HR" dirty="0">
              <a:solidFill>
                <a:schemeClr val="accent1"/>
              </a:solidFill>
            </a:rPr>
            <a:t>https://www.kakosi.hr/</a:t>
          </a:r>
        </a:p>
      </dgm:t>
    </dgm:pt>
    <dgm:pt modelId="{3C260057-6D5D-491A-AE9D-04DCF802C884}" type="parTrans" cxnId="{D6FDD6B1-3CF0-49BB-81B5-C229A418E040}">
      <dgm:prSet/>
      <dgm:spPr/>
      <dgm:t>
        <a:bodyPr/>
        <a:lstStyle/>
        <a:p>
          <a:endParaRPr lang="hr-HR"/>
        </a:p>
      </dgm:t>
    </dgm:pt>
    <dgm:pt modelId="{951E2B77-E293-4076-A011-A3C0CBB5CF2B}" type="sibTrans" cxnId="{D6FDD6B1-3CF0-49BB-81B5-C229A418E040}">
      <dgm:prSet/>
      <dgm:spPr/>
      <dgm:t>
        <a:bodyPr/>
        <a:lstStyle/>
        <a:p>
          <a:endParaRPr lang="hr-HR"/>
        </a:p>
      </dgm:t>
    </dgm:pt>
    <dgm:pt modelId="{14348199-F9AD-4431-96F9-2747B519B6F6}" type="pres">
      <dgm:prSet presAssocID="{0F1F15E9-D379-4709-B9B1-4004E4100FC4}" presName="vert0" presStyleCnt="0">
        <dgm:presLayoutVars>
          <dgm:dir/>
          <dgm:animOne val="branch"/>
          <dgm:animLvl val="lvl"/>
        </dgm:presLayoutVars>
      </dgm:prSet>
      <dgm:spPr/>
    </dgm:pt>
    <dgm:pt modelId="{4710E112-C46C-4ECE-8665-4FBE815EFD74}" type="pres">
      <dgm:prSet presAssocID="{3E4836A4-367B-4A28-B885-3B060F513EFC}" presName="thickLine" presStyleLbl="alignNode1" presStyleIdx="0" presStyleCnt="3"/>
      <dgm:spPr/>
    </dgm:pt>
    <dgm:pt modelId="{1D2A0F88-72CE-4043-B401-B4ACFCACBA1F}" type="pres">
      <dgm:prSet presAssocID="{3E4836A4-367B-4A28-B885-3B060F513EFC}" presName="horz1" presStyleCnt="0"/>
      <dgm:spPr/>
    </dgm:pt>
    <dgm:pt modelId="{EC85BCD2-6AAF-4D5A-9603-4D2B7C6B5EBF}" type="pres">
      <dgm:prSet presAssocID="{3E4836A4-367B-4A28-B885-3B060F513EFC}" presName="tx1" presStyleLbl="revTx" presStyleIdx="0" presStyleCnt="3"/>
      <dgm:spPr/>
    </dgm:pt>
    <dgm:pt modelId="{A10DC145-CA9C-4361-9419-F968A961C766}" type="pres">
      <dgm:prSet presAssocID="{3E4836A4-367B-4A28-B885-3B060F513EFC}" presName="vert1" presStyleCnt="0"/>
      <dgm:spPr/>
    </dgm:pt>
    <dgm:pt modelId="{1493962A-FAEB-4949-AB05-B58C2D933497}" type="pres">
      <dgm:prSet presAssocID="{F54D2DE1-C62F-483F-B341-DD8397C42D37}" presName="thickLine" presStyleLbl="alignNode1" presStyleIdx="1" presStyleCnt="3"/>
      <dgm:spPr/>
    </dgm:pt>
    <dgm:pt modelId="{BA374C2C-9EE2-44B8-A662-1E55D2F6DD57}" type="pres">
      <dgm:prSet presAssocID="{F54D2DE1-C62F-483F-B341-DD8397C42D37}" presName="horz1" presStyleCnt="0"/>
      <dgm:spPr/>
    </dgm:pt>
    <dgm:pt modelId="{B0475B65-4B1E-4518-88CD-C8FB57E76D26}" type="pres">
      <dgm:prSet presAssocID="{F54D2DE1-C62F-483F-B341-DD8397C42D37}" presName="tx1" presStyleLbl="revTx" presStyleIdx="1" presStyleCnt="3"/>
      <dgm:spPr/>
    </dgm:pt>
    <dgm:pt modelId="{BDDD38BF-89C0-4321-9E7C-37EC16F1F8FC}" type="pres">
      <dgm:prSet presAssocID="{F54D2DE1-C62F-483F-B341-DD8397C42D37}" presName="vert1" presStyleCnt="0"/>
      <dgm:spPr/>
    </dgm:pt>
    <dgm:pt modelId="{288E9F12-CFA8-41F0-8551-63B0D465184D}" type="pres">
      <dgm:prSet presAssocID="{CF65F404-BDC5-45B0-8FBE-E44ED0381F2D}" presName="thickLine" presStyleLbl="alignNode1" presStyleIdx="2" presStyleCnt="3"/>
      <dgm:spPr/>
    </dgm:pt>
    <dgm:pt modelId="{3CB617FD-79A4-4E54-B86B-2A9FB9284290}" type="pres">
      <dgm:prSet presAssocID="{CF65F404-BDC5-45B0-8FBE-E44ED0381F2D}" presName="horz1" presStyleCnt="0"/>
      <dgm:spPr/>
    </dgm:pt>
    <dgm:pt modelId="{37485C1D-C91C-4ED9-9996-59C5CBC0A07D}" type="pres">
      <dgm:prSet presAssocID="{CF65F404-BDC5-45B0-8FBE-E44ED0381F2D}" presName="tx1" presStyleLbl="revTx" presStyleIdx="2" presStyleCnt="3"/>
      <dgm:spPr/>
    </dgm:pt>
    <dgm:pt modelId="{064C2CEC-480B-497E-B08F-8F44331D36FB}" type="pres">
      <dgm:prSet presAssocID="{CF65F404-BDC5-45B0-8FBE-E44ED0381F2D}" presName="vert1" presStyleCnt="0"/>
      <dgm:spPr/>
    </dgm:pt>
  </dgm:ptLst>
  <dgm:cxnLst>
    <dgm:cxn modelId="{500B2E28-41D1-4CB8-B09E-0FE1CE444711}" srcId="{0F1F15E9-D379-4709-B9B1-4004E4100FC4}" destId="{3E4836A4-367B-4A28-B885-3B060F513EFC}" srcOrd="0" destOrd="0" parTransId="{CE0D2A8D-5A80-456E-975F-EDD19257EA5B}" sibTransId="{85D456B5-C0C2-4B64-9BA1-3111ACF18F6F}"/>
    <dgm:cxn modelId="{143D6530-E660-4221-A061-02BDF1082CFD}" type="presOf" srcId="{3E4836A4-367B-4A28-B885-3B060F513EFC}" destId="{EC85BCD2-6AAF-4D5A-9603-4D2B7C6B5EBF}" srcOrd="0" destOrd="0" presId="urn:microsoft.com/office/officeart/2008/layout/LinedList"/>
    <dgm:cxn modelId="{7015C382-4132-4A49-B5D5-5D83C8389405}" type="presOf" srcId="{CF65F404-BDC5-45B0-8FBE-E44ED0381F2D}" destId="{37485C1D-C91C-4ED9-9996-59C5CBC0A07D}" srcOrd="0" destOrd="0" presId="urn:microsoft.com/office/officeart/2008/layout/LinedList"/>
    <dgm:cxn modelId="{3A167094-C3D8-4C9F-BEF5-E45C11B7320A}" type="presOf" srcId="{0F1F15E9-D379-4709-B9B1-4004E4100FC4}" destId="{14348199-F9AD-4431-96F9-2747B519B6F6}" srcOrd="0" destOrd="0" presId="urn:microsoft.com/office/officeart/2008/layout/LinedList"/>
    <dgm:cxn modelId="{D6FDD6B1-3CF0-49BB-81B5-C229A418E040}" srcId="{0F1F15E9-D379-4709-B9B1-4004E4100FC4}" destId="{CF65F404-BDC5-45B0-8FBE-E44ED0381F2D}" srcOrd="2" destOrd="0" parTransId="{3C260057-6D5D-491A-AE9D-04DCF802C884}" sibTransId="{951E2B77-E293-4076-A011-A3C0CBB5CF2B}"/>
    <dgm:cxn modelId="{FA152BCE-4E1C-4808-B3BC-F6A2A8CF82A4}" type="presOf" srcId="{F54D2DE1-C62F-483F-B341-DD8397C42D37}" destId="{B0475B65-4B1E-4518-88CD-C8FB57E76D26}" srcOrd="0" destOrd="0" presId="urn:microsoft.com/office/officeart/2008/layout/LinedList"/>
    <dgm:cxn modelId="{85FB90D2-4EEE-4F45-B84A-E5C8AB35156C}" srcId="{0F1F15E9-D379-4709-B9B1-4004E4100FC4}" destId="{F54D2DE1-C62F-483F-B341-DD8397C42D37}" srcOrd="1" destOrd="0" parTransId="{D04F44C9-8DD6-4D82-81D2-91DB3A8EE755}" sibTransId="{7A4805D7-C97F-4977-A288-4290196132A4}"/>
    <dgm:cxn modelId="{7D82FBD0-9B16-479B-BC6F-863E4A0FBC27}" type="presParOf" srcId="{14348199-F9AD-4431-96F9-2747B519B6F6}" destId="{4710E112-C46C-4ECE-8665-4FBE815EFD74}" srcOrd="0" destOrd="0" presId="urn:microsoft.com/office/officeart/2008/layout/LinedList"/>
    <dgm:cxn modelId="{8CB15D86-572D-42C0-944A-55B80B3469AE}" type="presParOf" srcId="{14348199-F9AD-4431-96F9-2747B519B6F6}" destId="{1D2A0F88-72CE-4043-B401-B4ACFCACBA1F}" srcOrd="1" destOrd="0" presId="urn:microsoft.com/office/officeart/2008/layout/LinedList"/>
    <dgm:cxn modelId="{C777E465-665B-4118-9F71-4990BD6FCE14}" type="presParOf" srcId="{1D2A0F88-72CE-4043-B401-B4ACFCACBA1F}" destId="{EC85BCD2-6AAF-4D5A-9603-4D2B7C6B5EBF}" srcOrd="0" destOrd="0" presId="urn:microsoft.com/office/officeart/2008/layout/LinedList"/>
    <dgm:cxn modelId="{84D8033C-4D1B-4AA7-A237-F31860D3020A}" type="presParOf" srcId="{1D2A0F88-72CE-4043-B401-B4ACFCACBA1F}" destId="{A10DC145-CA9C-4361-9419-F968A961C766}" srcOrd="1" destOrd="0" presId="urn:microsoft.com/office/officeart/2008/layout/LinedList"/>
    <dgm:cxn modelId="{8DF73DA0-1CC0-458D-9FFA-960F9FBE7C70}" type="presParOf" srcId="{14348199-F9AD-4431-96F9-2747B519B6F6}" destId="{1493962A-FAEB-4949-AB05-B58C2D933497}" srcOrd="2" destOrd="0" presId="urn:microsoft.com/office/officeart/2008/layout/LinedList"/>
    <dgm:cxn modelId="{E07B0072-7461-4348-AEF5-B677E714904B}" type="presParOf" srcId="{14348199-F9AD-4431-96F9-2747B519B6F6}" destId="{BA374C2C-9EE2-44B8-A662-1E55D2F6DD57}" srcOrd="3" destOrd="0" presId="urn:microsoft.com/office/officeart/2008/layout/LinedList"/>
    <dgm:cxn modelId="{6C419C12-9413-4AE2-B653-7B8F572E2E90}" type="presParOf" srcId="{BA374C2C-9EE2-44B8-A662-1E55D2F6DD57}" destId="{B0475B65-4B1E-4518-88CD-C8FB57E76D26}" srcOrd="0" destOrd="0" presId="urn:microsoft.com/office/officeart/2008/layout/LinedList"/>
    <dgm:cxn modelId="{DF96F66A-6247-42AC-869C-9DE02BB40171}" type="presParOf" srcId="{BA374C2C-9EE2-44B8-A662-1E55D2F6DD57}" destId="{BDDD38BF-89C0-4321-9E7C-37EC16F1F8FC}" srcOrd="1" destOrd="0" presId="urn:microsoft.com/office/officeart/2008/layout/LinedList"/>
    <dgm:cxn modelId="{7437C901-4DFD-4234-8C9E-071FBC090FA0}" type="presParOf" srcId="{14348199-F9AD-4431-96F9-2747B519B6F6}" destId="{288E9F12-CFA8-41F0-8551-63B0D465184D}" srcOrd="4" destOrd="0" presId="urn:microsoft.com/office/officeart/2008/layout/LinedList"/>
    <dgm:cxn modelId="{AA15FAD6-9EA3-40B7-A466-76B9B3BB6AF6}" type="presParOf" srcId="{14348199-F9AD-4431-96F9-2747B519B6F6}" destId="{3CB617FD-79A4-4E54-B86B-2A9FB9284290}" srcOrd="5" destOrd="0" presId="urn:microsoft.com/office/officeart/2008/layout/LinedList"/>
    <dgm:cxn modelId="{4C2028BA-9308-44AE-BCEF-8F61F1698884}" type="presParOf" srcId="{3CB617FD-79A4-4E54-B86B-2A9FB9284290}" destId="{37485C1D-C91C-4ED9-9996-59C5CBC0A07D}" srcOrd="0" destOrd="0" presId="urn:microsoft.com/office/officeart/2008/layout/LinedList"/>
    <dgm:cxn modelId="{C75FA2A5-4B81-4C85-994B-469F9F6D513A}" type="presParOf" srcId="{3CB617FD-79A4-4E54-B86B-2A9FB9284290}" destId="{064C2CEC-480B-497E-B08F-8F44331D36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578B-2394-4545-9213-498661BAB213}">
      <dsp:nvSpPr>
        <dsp:cNvPr id="0" name=""/>
        <dsp:cNvSpPr/>
      </dsp:nvSpPr>
      <dsp:spPr>
        <a:xfrm>
          <a:off x="271908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C69B1-09E6-4B84-96B4-CC590070DFF8}">
      <dsp:nvSpPr>
        <dsp:cNvPr id="0" name=""/>
        <dsp:cNvSpPr/>
      </dsp:nvSpPr>
      <dsp:spPr>
        <a:xfrm>
          <a:off x="703212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Pubertet je faza koju karakterizira brz tjelesni rast i razvoj te pojava sekundarnih spolnih obilježja koja završava punom spolnom zrelošću </a:t>
          </a:r>
          <a:endParaRPr lang="en-US" sz="2300" kern="1200" dirty="0"/>
        </a:p>
      </dsp:txBody>
      <dsp:txXfrm>
        <a:off x="775406" y="482054"/>
        <a:ext cx="3737345" cy="2320513"/>
      </dsp:txXfrm>
    </dsp:sp>
    <dsp:sp modelId="{D56FA2B9-B73B-4FA5-8C23-7FDCA7C743C7}">
      <dsp:nvSpPr>
        <dsp:cNvPr id="0" name=""/>
        <dsp:cNvSpPr/>
      </dsp:nvSpPr>
      <dsp:spPr>
        <a:xfrm>
          <a:off x="5016250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96671-09E3-4CFC-8692-2972D765DCF8}">
      <dsp:nvSpPr>
        <dsp:cNvPr id="0" name=""/>
        <dsp:cNvSpPr/>
      </dsp:nvSpPr>
      <dsp:spPr>
        <a:xfrm>
          <a:off x="5447554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Adolescencija predstavlja razdoblje u kojem se jedna životna etapa (djetinjstvo) zamjenjuje drugom (odrasla dob) te se javljaju psihičke promjene koje prate tjelesni razvoj puberteta</a:t>
          </a:r>
          <a:endParaRPr lang="en-US" sz="2300" kern="1200"/>
        </a:p>
      </dsp:txBody>
      <dsp:txXfrm>
        <a:off x="5519748" y="482054"/>
        <a:ext cx="3737345" cy="2320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181DE-B6E0-4731-891F-BA89A229097E}">
      <dsp:nvSpPr>
        <dsp:cNvPr id="0" name=""/>
        <dsp:cNvSpPr/>
      </dsp:nvSpPr>
      <dsp:spPr>
        <a:xfrm>
          <a:off x="0" y="81142"/>
          <a:ext cx="9601196" cy="8950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odvajanje od roditelja i izgrađivanje identiteta (snažna potreba za neovisnošću)  </a:t>
          </a:r>
          <a:endParaRPr lang="en-US" sz="2400" kern="1200"/>
        </a:p>
      </dsp:txBody>
      <dsp:txXfrm>
        <a:off x="43693" y="124835"/>
        <a:ext cx="9513810" cy="807663"/>
      </dsp:txXfrm>
    </dsp:sp>
    <dsp:sp modelId="{DA8BFFBB-AFF8-48E3-8D01-73B236550A0A}">
      <dsp:nvSpPr>
        <dsp:cNvPr id="0" name=""/>
        <dsp:cNvSpPr/>
      </dsp:nvSpPr>
      <dsp:spPr>
        <a:xfrm>
          <a:off x="0" y="1045312"/>
          <a:ext cx="9601196" cy="8950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iz zaštićenog okrilja vlastitog doma (u kojem je još uvijek dijete) u svijet odraslih (koji je istodobno i privlačan i izvor straha)</a:t>
          </a:r>
          <a:endParaRPr lang="en-US" sz="2400" kern="1200"/>
        </a:p>
      </dsp:txBody>
      <dsp:txXfrm>
        <a:off x="43693" y="1089005"/>
        <a:ext cx="9513810" cy="807663"/>
      </dsp:txXfrm>
    </dsp:sp>
    <dsp:sp modelId="{FF57B375-F13B-4B7E-B697-A009F5E906F1}">
      <dsp:nvSpPr>
        <dsp:cNvPr id="0" name=""/>
        <dsp:cNvSpPr/>
      </dsp:nvSpPr>
      <dsp:spPr>
        <a:xfrm>
          <a:off x="0" y="2009482"/>
          <a:ext cx="9601196" cy="8950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djeca su zbunjena preobrazbom koju proživljavaju, a roditelji moraju prihvatiti da njihovo dijete više nije maleno i postaje sve neovisnije i odraslije</a:t>
          </a:r>
          <a:endParaRPr lang="en-US" sz="2400" kern="1200" dirty="0"/>
        </a:p>
      </dsp:txBody>
      <dsp:txXfrm>
        <a:off x="43693" y="2053175"/>
        <a:ext cx="9513810" cy="807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737BD-3DBE-42FC-8940-B281E8CC0CA2}">
      <dsp:nvSpPr>
        <dsp:cNvPr id="0" name=""/>
        <dsp:cNvSpPr/>
      </dsp:nvSpPr>
      <dsp:spPr>
        <a:xfrm>
          <a:off x="0" y="11440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Nerealni standardi (pritisak da moraju biti uspješni, pritisak oko upisa srednje škole)</a:t>
          </a:r>
          <a:endParaRPr lang="en-US" sz="2100" kern="1200"/>
        </a:p>
      </dsp:txBody>
      <dsp:txXfrm>
        <a:off x="38381" y="152789"/>
        <a:ext cx="5837447" cy="709478"/>
      </dsp:txXfrm>
    </dsp:sp>
    <dsp:sp modelId="{9F1BCF05-EDCB-412F-AE9B-7BCB586BDE49}">
      <dsp:nvSpPr>
        <dsp:cNvPr id="0" name=""/>
        <dsp:cNvSpPr/>
      </dsp:nvSpPr>
      <dsp:spPr>
        <a:xfrm>
          <a:off x="0" y="96112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198633"/>
                <a:satOff val="115"/>
                <a:lumOff val="1137"/>
                <a:alphaOff val="0"/>
                <a:shade val="74000"/>
                <a:satMod val="130000"/>
                <a:lumMod val="90000"/>
              </a:schemeClr>
              <a:schemeClr val="accent5">
                <a:hueOff val="198633"/>
                <a:satOff val="115"/>
                <a:lumOff val="11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Društvene mreže – teror uspoređivanja i nedostatka privatnosti</a:t>
          </a:r>
          <a:endParaRPr lang="en-US" sz="2100" kern="1200"/>
        </a:p>
      </dsp:txBody>
      <dsp:txXfrm>
        <a:off x="38381" y="999509"/>
        <a:ext cx="5837447" cy="709478"/>
      </dsp:txXfrm>
    </dsp:sp>
    <dsp:sp modelId="{375BD583-F5A4-4085-B59B-898BE639B6BA}">
      <dsp:nvSpPr>
        <dsp:cNvPr id="0" name=""/>
        <dsp:cNvSpPr/>
      </dsp:nvSpPr>
      <dsp:spPr>
        <a:xfrm>
          <a:off x="0" y="180784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397266"/>
                <a:satOff val="230"/>
                <a:lumOff val="2274"/>
                <a:alphaOff val="0"/>
                <a:shade val="74000"/>
                <a:satMod val="130000"/>
                <a:lumMod val="90000"/>
              </a:schemeClr>
              <a:schemeClr val="accent5">
                <a:hueOff val="397266"/>
                <a:satOff val="230"/>
                <a:lumOff val="227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Roditelji pod stresom</a:t>
          </a:r>
          <a:endParaRPr lang="en-US" sz="2100" kern="1200"/>
        </a:p>
      </dsp:txBody>
      <dsp:txXfrm>
        <a:off x="38381" y="1846229"/>
        <a:ext cx="5837447" cy="709478"/>
      </dsp:txXfrm>
    </dsp:sp>
    <dsp:sp modelId="{41EF0394-2A82-4577-9FBC-30985589994F}">
      <dsp:nvSpPr>
        <dsp:cNvPr id="0" name=""/>
        <dsp:cNvSpPr/>
      </dsp:nvSpPr>
      <dsp:spPr>
        <a:xfrm>
          <a:off x="0" y="265456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595899"/>
                <a:satOff val="346"/>
                <a:lumOff val="3412"/>
                <a:alphaOff val="0"/>
                <a:shade val="74000"/>
                <a:satMod val="130000"/>
                <a:lumMod val="90000"/>
              </a:schemeClr>
              <a:schemeClr val="accent5">
                <a:hueOff val="595899"/>
                <a:satOff val="346"/>
                <a:lumOff val="34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Dijete u fokusu</a:t>
          </a:r>
          <a:endParaRPr lang="en-US" sz="2100" kern="1200"/>
        </a:p>
      </dsp:txBody>
      <dsp:txXfrm>
        <a:off x="38381" y="2692949"/>
        <a:ext cx="5837447" cy="709478"/>
      </dsp:txXfrm>
    </dsp:sp>
    <dsp:sp modelId="{7ED4D22B-9525-43EF-A4E3-8736C3222197}">
      <dsp:nvSpPr>
        <dsp:cNvPr id="0" name=""/>
        <dsp:cNvSpPr/>
      </dsp:nvSpPr>
      <dsp:spPr>
        <a:xfrm>
          <a:off x="0" y="350128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794532"/>
                <a:satOff val="461"/>
                <a:lumOff val="4549"/>
                <a:alphaOff val="0"/>
                <a:shade val="74000"/>
                <a:satMod val="130000"/>
                <a:lumMod val="90000"/>
              </a:schemeClr>
              <a:schemeClr val="accent5">
                <a:hueOff val="794532"/>
                <a:satOff val="461"/>
                <a:lumOff val="45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Individualističke vrijednosti</a:t>
          </a:r>
          <a:endParaRPr lang="en-US" sz="2100" kern="1200"/>
        </a:p>
      </dsp:txBody>
      <dsp:txXfrm>
        <a:off x="38381" y="3539669"/>
        <a:ext cx="5837447" cy="709478"/>
      </dsp:txXfrm>
    </dsp:sp>
    <dsp:sp modelId="{1830EF2A-8443-40E0-8D5E-9C5D219A29B5}">
      <dsp:nvSpPr>
        <dsp:cNvPr id="0" name=""/>
        <dsp:cNvSpPr/>
      </dsp:nvSpPr>
      <dsp:spPr>
        <a:xfrm>
          <a:off x="0" y="434800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Pandemija, potres, rat, ekonomska nesigurnost</a:t>
          </a:r>
          <a:endParaRPr lang="en-US" sz="2100" kern="1200"/>
        </a:p>
      </dsp:txBody>
      <dsp:txXfrm>
        <a:off x="38381" y="4386389"/>
        <a:ext cx="5837447" cy="709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C96A1-B614-4F75-A679-F696E0703B85}">
      <dsp:nvSpPr>
        <dsp:cNvPr id="0" name=""/>
        <dsp:cNvSpPr/>
      </dsp:nvSpPr>
      <dsp:spPr>
        <a:xfrm>
          <a:off x="0" y="11440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Sadašnja generacija djece je preplavljena informacijama što ne znači da su i emocionalno zrelija </a:t>
          </a:r>
          <a:endParaRPr lang="en-US" sz="2100" kern="1200"/>
        </a:p>
      </dsp:txBody>
      <dsp:txXfrm>
        <a:off x="38381" y="152789"/>
        <a:ext cx="5837447" cy="709478"/>
      </dsp:txXfrm>
    </dsp:sp>
    <dsp:sp modelId="{2692B0DD-7BAD-4736-83C9-B683808E9891}">
      <dsp:nvSpPr>
        <dsp:cNvPr id="0" name=""/>
        <dsp:cNvSpPr/>
      </dsp:nvSpPr>
      <dsp:spPr>
        <a:xfrm>
          <a:off x="0" y="96112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672631"/>
                <a:satOff val="-714"/>
                <a:lumOff val="549"/>
                <a:alphaOff val="0"/>
                <a:shade val="74000"/>
                <a:satMod val="130000"/>
                <a:lumMod val="90000"/>
              </a:schemeClr>
              <a:schemeClr val="accent2">
                <a:hueOff val="672631"/>
                <a:satOff val="-714"/>
                <a:lumOff val="5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manjak kapaciteta za odnose s drugima</a:t>
          </a:r>
          <a:endParaRPr lang="en-US" sz="2100" kern="1200"/>
        </a:p>
      </dsp:txBody>
      <dsp:txXfrm>
        <a:off x="38381" y="999509"/>
        <a:ext cx="5837447" cy="709478"/>
      </dsp:txXfrm>
    </dsp:sp>
    <dsp:sp modelId="{FD6026BE-24D3-4C68-9457-49F05F4DA18D}">
      <dsp:nvSpPr>
        <dsp:cNvPr id="0" name=""/>
        <dsp:cNvSpPr/>
      </dsp:nvSpPr>
      <dsp:spPr>
        <a:xfrm>
          <a:off x="0" y="180784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345262"/>
                <a:satOff val="-1429"/>
                <a:lumOff val="1098"/>
                <a:alphaOff val="0"/>
                <a:shade val="74000"/>
                <a:satMod val="130000"/>
                <a:lumMod val="90000"/>
              </a:schemeClr>
              <a:schemeClr val="accent2">
                <a:hueOff val="1345262"/>
                <a:satOff val="-1429"/>
                <a:lumOff val="109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nedostatak odgovornosti u izvršavanju radnih zadataka</a:t>
          </a:r>
          <a:endParaRPr lang="en-US" sz="2100" kern="1200"/>
        </a:p>
      </dsp:txBody>
      <dsp:txXfrm>
        <a:off x="38381" y="1846229"/>
        <a:ext cx="5837447" cy="709478"/>
      </dsp:txXfrm>
    </dsp:sp>
    <dsp:sp modelId="{6689E154-01C6-4E5D-AE2C-F48D313525C6}">
      <dsp:nvSpPr>
        <dsp:cNvPr id="0" name=""/>
        <dsp:cNvSpPr/>
      </dsp:nvSpPr>
      <dsp:spPr>
        <a:xfrm>
          <a:off x="0" y="265456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017893"/>
                <a:satOff val="-2143"/>
                <a:lumOff val="1647"/>
                <a:alphaOff val="0"/>
                <a:shade val="74000"/>
                <a:satMod val="130000"/>
                <a:lumMod val="90000"/>
              </a:schemeClr>
              <a:schemeClr val="accent2">
                <a:hueOff val="2017893"/>
                <a:satOff val="-2143"/>
                <a:lumOff val="164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opadanje tolerancije na frustraciju</a:t>
          </a:r>
          <a:endParaRPr lang="en-US" sz="2100" kern="1200"/>
        </a:p>
      </dsp:txBody>
      <dsp:txXfrm>
        <a:off x="38381" y="2692949"/>
        <a:ext cx="5837447" cy="709478"/>
      </dsp:txXfrm>
    </dsp:sp>
    <dsp:sp modelId="{E6203EAA-F2C0-4494-983E-B4079AD6FD9C}">
      <dsp:nvSpPr>
        <dsp:cNvPr id="0" name=""/>
        <dsp:cNvSpPr/>
      </dsp:nvSpPr>
      <dsp:spPr>
        <a:xfrm>
          <a:off x="0" y="350128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690524"/>
                <a:satOff val="-2858"/>
                <a:lumOff val="2196"/>
                <a:alphaOff val="0"/>
                <a:shade val="74000"/>
                <a:satMod val="130000"/>
                <a:lumMod val="90000"/>
              </a:schemeClr>
              <a:schemeClr val="accent2">
                <a:hueOff val="2690524"/>
                <a:satOff val="-2858"/>
                <a:lumOff val="219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nedostatak vještina rješavanja problema</a:t>
          </a:r>
          <a:endParaRPr lang="en-US" sz="2100" kern="1200"/>
        </a:p>
      </dsp:txBody>
      <dsp:txXfrm>
        <a:off x="38381" y="3539669"/>
        <a:ext cx="5837447" cy="709478"/>
      </dsp:txXfrm>
    </dsp:sp>
    <dsp:sp modelId="{5296802D-99A3-46B1-A153-7C43195632B2}">
      <dsp:nvSpPr>
        <dsp:cNvPr id="0" name=""/>
        <dsp:cNvSpPr/>
      </dsp:nvSpPr>
      <dsp:spPr>
        <a:xfrm>
          <a:off x="0" y="434800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usmjerenost na sebe (narcizam), gubitak smisla i perspektive</a:t>
          </a:r>
          <a:endParaRPr lang="en-US" sz="2100" kern="1200"/>
        </a:p>
      </dsp:txBody>
      <dsp:txXfrm>
        <a:off x="38381" y="4386389"/>
        <a:ext cx="5837447" cy="7094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EC669-8E12-42E7-ACF3-20DFDD63E849}">
      <dsp:nvSpPr>
        <dsp:cNvPr id="0" name=""/>
        <dsp:cNvSpPr/>
      </dsp:nvSpPr>
      <dsp:spPr>
        <a:xfrm>
          <a:off x="0" y="49608"/>
          <a:ext cx="5914209" cy="123551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Ponašanje prema njima kao prema djeci -  pretjerano zaštićivanje i obavljanje stvari umjesto njih</a:t>
          </a:r>
          <a:endParaRPr lang="en-US" sz="2400" kern="1200" dirty="0"/>
        </a:p>
      </dsp:txBody>
      <dsp:txXfrm>
        <a:off x="60313" y="109921"/>
        <a:ext cx="5793583" cy="1114893"/>
      </dsp:txXfrm>
    </dsp:sp>
    <dsp:sp modelId="{1AD07E14-9055-4934-A336-FFECA51404EE}">
      <dsp:nvSpPr>
        <dsp:cNvPr id="0" name=""/>
        <dsp:cNvSpPr/>
      </dsp:nvSpPr>
      <dsp:spPr>
        <a:xfrm>
          <a:off x="0" y="1354248"/>
          <a:ext cx="5914209" cy="123551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331055"/>
                <a:satOff val="192"/>
                <a:lumOff val="1895"/>
                <a:alphaOff val="0"/>
                <a:shade val="74000"/>
                <a:satMod val="130000"/>
                <a:lumMod val="90000"/>
              </a:schemeClr>
              <a:schemeClr val="accent5">
                <a:hueOff val="331055"/>
                <a:satOff val="192"/>
                <a:lumOff val="189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Ponašanje prema njima kao prema odraslima - često kritiziranje</a:t>
          </a:r>
          <a:endParaRPr lang="en-US" sz="2400" kern="1200" dirty="0"/>
        </a:p>
      </dsp:txBody>
      <dsp:txXfrm>
        <a:off x="60313" y="1414561"/>
        <a:ext cx="5793583" cy="1114893"/>
      </dsp:txXfrm>
    </dsp:sp>
    <dsp:sp modelId="{8C0ED703-8844-4826-9BEE-3CE28C37AD60}">
      <dsp:nvSpPr>
        <dsp:cNvPr id="0" name=""/>
        <dsp:cNvSpPr/>
      </dsp:nvSpPr>
      <dsp:spPr>
        <a:xfrm>
          <a:off x="0" y="2658888"/>
          <a:ext cx="5914209" cy="123551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662110"/>
                <a:satOff val="384"/>
                <a:lumOff val="3791"/>
                <a:alphaOff val="0"/>
                <a:shade val="74000"/>
                <a:satMod val="130000"/>
                <a:lumMod val="90000"/>
              </a:schemeClr>
              <a:schemeClr val="accent5">
                <a:hueOff val="662110"/>
                <a:satOff val="384"/>
                <a:lumOff val="379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Nemogućnost prihvaćanja odvajanja</a:t>
          </a:r>
          <a:endParaRPr lang="en-US" sz="2400" kern="1200"/>
        </a:p>
      </dsp:txBody>
      <dsp:txXfrm>
        <a:off x="60313" y="2719201"/>
        <a:ext cx="5793583" cy="1114893"/>
      </dsp:txXfrm>
    </dsp:sp>
    <dsp:sp modelId="{53F0CAEB-4D92-49C1-8147-A483F368E9F0}">
      <dsp:nvSpPr>
        <dsp:cNvPr id="0" name=""/>
        <dsp:cNvSpPr/>
      </dsp:nvSpPr>
      <dsp:spPr>
        <a:xfrm>
          <a:off x="0" y="3963528"/>
          <a:ext cx="5914209" cy="123551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Projiciranje vlastitih strahova i nesigurnosti</a:t>
          </a:r>
          <a:endParaRPr lang="en-US" sz="2400" kern="1200"/>
        </a:p>
      </dsp:txBody>
      <dsp:txXfrm>
        <a:off x="60313" y="4023841"/>
        <a:ext cx="5793583" cy="11148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E112-C46C-4ECE-8665-4FBE815EFD74}">
      <dsp:nvSpPr>
        <dsp:cNvPr id="0" name=""/>
        <dsp:cNvSpPr/>
      </dsp:nvSpPr>
      <dsp:spPr>
        <a:xfrm>
          <a:off x="0" y="1457"/>
          <a:ext cx="960119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5BCD2-6AAF-4D5A-9603-4D2B7C6B5EBF}">
      <dsp:nvSpPr>
        <dsp:cNvPr id="0" name=""/>
        <dsp:cNvSpPr/>
      </dsp:nvSpPr>
      <dsp:spPr>
        <a:xfrm>
          <a:off x="0" y="1457"/>
          <a:ext cx="9601196" cy="99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>
              <a:solidFill>
                <a:schemeClr val="accent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https://www.poliklinika-djeca.hr/</a:t>
          </a:r>
          <a:endParaRPr lang="en-US" sz="4800" kern="1200" dirty="0">
            <a:solidFill>
              <a:schemeClr val="accent1"/>
            </a:solidFill>
          </a:endParaRPr>
        </a:p>
      </dsp:txBody>
      <dsp:txXfrm>
        <a:off x="0" y="1457"/>
        <a:ext cx="9601196" cy="994253"/>
      </dsp:txXfrm>
    </dsp:sp>
    <dsp:sp modelId="{1493962A-FAEB-4949-AB05-B58C2D933497}">
      <dsp:nvSpPr>
        <dsp:cNvPr id="0" name=""/>
        <dsp:cNvSpPr/>
      </dsp:nvSpPr>
      <dsp:spPr>
        <a:xfrm>
          <a:off x="0" y="995710"/>
          <a:ext cx="9601196" cy="0"/>
        </a:xfrm>
        <a:prstGeom prst="line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75B65-4B1E-4518-88CD-C8FB57E76D26}">
      <dsp:nvSpPr>
        <dsp:cNvPr id="0" name=""/>
        <dsp:cNvSpPr/>
      </dsp:nvSpPr>
      <dsp:spPr>
        <a:xfrm>
          <a:off x="0" y="995710"/>
          <a:ext cx="9601196" cy="99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>
              <a:solidFill>
                <a:schemeClr val="accent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https://hrabritelefon.hr/</a:t>
          </a:r>
          <a:endParaRPr lang="en-US" sz="4800" kern="1200" dirty="0">
            <a:solidFill>
              <a:schemeClr val="accent1"/>
            </a:solidFill>
          </a:endParaRPr>
        </a:p>
      </dsp:txBody>
      <dsp:txXfrm>
        <a:off x="0" y="995710"/>
        <a:ext cx="9601196" cy="994253"/>
      </dsp:txXfrm>
    </dsp:sp>
    <dsp:sp modelId="{288E9F12-CFA8-41F0-8551-63B0D465184D}">
      <dsp:nvSpPr>
        <dsp:cNvPr id="0" name=""/>
        <dsp:cNvSpPr/>
      </dsp:nvSpPr>
      <dsp:spPr>
        <a:xfrm>
          <a:off x="0" y="1989964"/>
          <a:ext cx="9601196" cy="0"/>
        </a:xfrm>
        <a:prstGeom prst="line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85C1D-C91C-4ED9-9996-59C5CBC0A07D}">
      <dsp:nvSpPr>
        <dsp:cNvPr id="0" name=""/>
        <dsp:cNvSpPr/>
      </dsp:nvSpPr>
      <dsp:spPr>
        <a:xfrm>
          <a:off x="0" y="1989964"/>
          <a:ext cx="9601196" cy="99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>
              <a:solidFill>
                <a:schemeClr val="accent1"/>
              </a:solidFill>
            </a:rPr>
            <a:t>https://www.kakosi.hr/</a:t>
          </a:r>
        </a:p>
      </dsp:txBody>
      <dsp:txXfrm>
        <a:off x="0" y="1989964"/>
        <a:ext cx="9601196" cy="994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009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173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949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78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141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6059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8673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207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3627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257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802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363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61961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190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124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2667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651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0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4AF375-DDDF-E242-847F-9D233575A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5000"/>
              <a:t>Pubertet i adolescencija – kako biti (dobar) roditelj?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E1BF087-F58A-EFC0-613F-B34A7B255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/>
              <a:t>Mirela Ileković, školska psihologinja</a:t>
            </a:r>
          </a:p>
        </p:txBody>
      </p:sp>
    </p:spTree>
    <p:extLst>
      <p:ext uri="{BB962C8B-B14F-4D97-AF65-F5344CB8AC3E}">
        <p14:creationId xmlns:p14="http://schemas.microsoft.com/office/powerpoint/2010/main" val="227313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B745E43-DE2A-2DCD-CB97-9291066E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hr-HR" sz="3100" dirty="0">
                <a:solidFill>
                  <a:srgbClr val="262626"/>
                </a:solidFill>
              </a:rPr>
              <a:t>Najčešće pogreške roditelja prema adolescentima</a:t>
            </a:r>
            <a:br>
              <a:rPr lang="hr-HR" sz="3100" dirty="0">
                <a:solidFill>
                  <a:srgbClr val="262626"/>
                </a:solidFill>
              </a:rPr>
            </a:br>
            <a:endParaRPr lang="hr-HR" sz="3100" dirty="0">
              <a:solidFill>
                <a:srgbClr val="262626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DC23BB5-9AEF-0BB6-7A69-8CC73DE8A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98288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480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C35947-AB9B-889E-7A39-90802B29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adolescenti očekuju od roditelja?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CBEA39-1822-BA4B-D923-B449E8DC6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Interes i pomoć kada je trebaju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Razumijevanje i slušanje bez kritiziranja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Pokazivanje ljubavi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Prihvaćanje i podršku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Povjerenje i očekivanje najboljeg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Iskazivanje zadovoljstva i smisla za humor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620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2DA9A4-7422-9742-FEAF-AB6AA58A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Zabrinjavajuća ponašanja – potražiti stručnu pomoć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B3F60C-751E-43A0-FE19-3E3704276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Otuđivanje od prijatelja i obitelji</a:t>
            </a:r>
          </a:p>
          <a:p>
            <a:r>
              <a:rPr lang="hr-HR" dirty="0"/>
              <a:t>Previše vremena provedeno spavajući</a:t>
            </a:r>
          </a:p>
          <a:p>
            <a:r>
              <a:rPr lang="hr-HR" dirty="0"/>
              <a:t>Izraženije promjene u težini</a:t>
            </a:r>
          </a:p>
          <a:p>
            <a:r>
              <a:rPr lang="hr-HR" dirty="0"/>
              <a:t>Duži period sniženog raspoloženja</a:t>
            </a:r>
          </a:p>
          <a:p>
            <a:r>
              <a:rPr lang="hr-HR" dirty="0"/>
              <a:t>Bolovi (glava, trbuh…) bez jasno vidljivog uzroka</a:t>
            </a:r>
          </a:p>
          <a:p>
            <a:r>
              <a:rPr lang="hr-HR" dirty="0"/>
              <a:t>Gubitak interesa za dotad uobičajene stvari</a:t>
            </a:r>
          </a:p>
          <a:p>
            <a:r>
              <a:rPr lang="hr-HR" dirty="0"/>
              <a:t>Ekstremne promjene ne ignorirati</a:t>
            </a:r>
          </a:p>
        </p:txBody>
      </p:sp>
    </p:spTree>
    <p:extLst>
      <p:ext uri="{BB962C8B-B14F-4D97-AF65-F5344CB8AC3E}">
        <p14:creationId xmlns:p14="http://schemas.microsoft.com/office/powerpoint/2010/main" val="16377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49270B0-4721-AF14-F0BD-83ECA192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Podrška i dobar model pri odrastanju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6A5214-BCAE-55B0-E480-75F6316E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 b="0" i="0" dirty="0">
                <a:effectLst/>
                <a:latin typeface="freight-text-pro"/>
              </a:rPr>
              <a:t>stabilni roditelji s vlastitim interesima</a:t>
            </a:r>
          </a:p>
          <a:p>
            <a:r>
              <a:rPr lang="hr-HR" dirty="0">
                <a:latin typeface="freight-text-pro"/>
              </a:rPr>
              <a:t>a</a:t>
            </a:r>
            <a:r>
              <a:rPr lang="hr-HR" b="0" i="0" dirty="0">
                <a:effectLst/>
                <a:latin typeface="freight-text-pro"/>
              </a:rPr>
              <a:t>utoritativni</a:t>
            </a:r>
            <a:r>
              <a:rPr lang="hr-HR" dirty="0">
                <a:latin typeface="freight-text-pro"/>
              </a:rPr>
              <a:t> (brižnost  +  postavljanje granica)</a:t>
            </a:r>
            <a:r>
              <a:rPr lang="hr-HR" b="0" i="0" dirty="0">
                <a:effectLst/>
                <a:latin typeface="freight-text-pro"/>
              </a:rPr>
              <a:t> </a:t>
            </a:r>
          </a:p>
          <a:p>
            <a:r>
              <a:rPr lang="hr-HR" b="0" i="0" dirty="0">
                <a:effectLst/>
                <a:latin typeface="freight-text-pro"/>
              </a:rPr>
              <a:t>sigurni i zadovoljni sobom </a:t>
            </a:r>
          </a:p>
          <a:p>
            <a:r>
              <a:rPr lang="hr-HR" dirty="0">
                <a:latin typeface="freight-text-pro"/>
              </a:rPr>
              <a:t>mentalno prisutni u sadašnjem trenutku</a:t>
            </a:r>
            <a:endParaRPr lang="hr-HR" b="0" i="0" dirty="0">
              <a:effectLst/>
              <a:latin typeface="freight-text-pro"/>
            </a:endParaRPr>
          </a:p>
          <a:p>
            <a:endParaRPr lang="hr-HR" dirty="0">
              <a:latin typeface="freight-text-pro"/>
            </a:endParaRPr>
          </a:p>
          <a:p>
            <a:pPr marL="0" indent="0">
              <a:buNone/>
            </a:pPr>
            <a:r>
              <a:rPr lang="hr-HR" b="0" i="0" dirty="0">
                <a:effectLst/>
                <a:latin typeface="freight-text-pro"/>
              </a:rPr>
              <a:t>Brinući o sebi i vlastitoj dobrobiti stvaramo uvjete da budemo dobri roditelji.</a:t>
            </a:r>
          </a:p>
          <a:p>
            <a:pPr marL="0" indent="0">
              <a:buNone/>
            </a:pPr>
            <a:endParaRPr lang="hr-HR" b="0" i="0" dirty="0">
              <a:effectLst/>
              <a:latin typeface="freight-text-pro"/>
            </a:endParaRPr>
          </a:p>
        </p:txBody>
      </p:sp>
    </p:spTree>
    <p:extLst>
      <p:ext uri="{BB962C8B-B14F-4D97-AF65-F5344CB8AC3E}">
        <p14:creationId xmlns:p14="http://schemas.microsoft.com/office/powerpoint/2010/main" val="416530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FB56510C-75E1-68B5-13EB-47E511F3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sz="4100">
                <a:solidFill>
                  <a:srgbClr val="262626"/>
                </a:solidFill>
              </a:rPr>
              <a:t>Preporuka - korisni sadržaji za djecu i roditelje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078F9A6-9737-AD0D-4809-9805CE748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231068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30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00C4F4-5929-2785-FC02-B4B53B26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262626"/>
                </a:solidFill>
              </a:rPr>
              <a:t>Pubertet i adolescencija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E0902E3-CE72-E9E1-8117-6869A4841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832422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605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10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13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57B1BE3-2DB8-5D07-B5F6-F8F44C2A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262626"/>
                </a:solidFill>
              </a:rPr>
              <a:t>Razvojni zadaci adolescencije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6734322-5F27-CCDF-2BE6-03A0E945EA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356343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7691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5CC64C-2735-9B00-D63D-FA2039B8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Odvajanje je zdravo ( iako bolno)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744D3F-6856-EEC1-CFB5-A0969F544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200" dirty="0"/>
              <a:t>mnogi roditelji, razočarani „odbacivanjem”, iz vlastitih potreba “vuku dijete prema nazad” -  boje se da će ga izgubiti ako mu dopuste da odraste, a to je pogrešno </a:t>
            </a:r>
          </a:p>
          <a:p>
            <a:endParaRPr lang="hr-HR" sz="3200" dirty="0"/>
          </a:p>
          <a:p>
            <a:r>
              <a:rPr lang="hr-HR" sz="3200" dirty="0"/>
              <a:t> djeca trebaju roditelje u tom periodu, ali u drukčijem obliku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778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3FD3A4-6392-AD46-457F-377111DE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Karakteristična ponašanja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080D87-0ED3-7FE1-4326-B0811998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hr-HR" sz="1900" b="1" dirty="0"/>
              <a:t>odbijaju roditeljsku kontrolu – buntovništvo, ispitivanje granica, otpor</a:t>
            </a:r>
          </a:p>
          <a:p>
            <a:pPr>
              <a:lnSpc>
                <a:spcPct val="90000"/>
              </a:lnSpc>
            </a:pPr>
            <a:r>
              <a:rPr lang="hr-HR" sz="1900" b="1" dirty="0"/>
              <a:t>zbližavaju se s vršnjacima i žele više vremena provoditi s njima</a:t>
            </a:r>
          </a:p>
          <a:p>
            <a:pPr>
              <a:lnSpc>
                <a:spcPct val="90000"/>
              </a:lnSpc>
            </a:pPr>
            <a:r>
              <a:rPr lang="hr-HR" sz="1900" b="1" dirty="0"/>
              <a:t>nagle promjene raspoloženja, unutrašnji sukobi i sukobi s okolinom</a:t>
            </a:r>
          </a:p>
          <a:p>
            <a:pPr>
              <a:lnSpc>
                <a:spcPct val="90000"/>
              </a:lnSpc>
            </a:pPr>
            <a:r>
              <a:rPr lang="hr-HR" sz="1900" b="1" dirty="0"/>
              <a:t>preokupacija tjelesnim izgledom</a:t>
            </a:r>
          </a:p>
          <a:p>
            <a:pPr>
              <a:lnSpc>
                <a:spcPct val="90000"/>
              </a:lnSpc>
            </a:pPr>
            <a:r>
              <a:rPr lang="hr-HR" sz="1900" b="1" dirty="0"/>
              <a:t>skloni nagovaranju od strane drugih, isprobavanju i oponašanju okoline kako bi se uklopili</a:t>
            </a:r>
          </a:p>
          <a:p>
            <a:pPr>
              <a:lnSpc>
                <a:spcPct val="90000"/>
              </a:lnSpc>
            </a:pPr>
            <a:r>
              <a:rPr lang="hr-HR" sz="1900" b="1" dirty="0"/>
              <a:t>često reagiraju burno, ponekad i agresivno, bez razmišljanja o posljedicama</a:t>
            </a:r>
          </a:p>
          <a:p>
            <a:pPr>
              <a:lnSpc>
                <a:spcPct val="90000"/>
              </a:lnSpc>
            </a:pPr>
            <a:r>
              <a:rPr lang="hr-HR" sz="1900" b="1" dirty="0"/>
              <a:t>traže više privatnosti što podrazumijeva puno vremena provedenog u sobi sa zatvorenim vratima. </a:t>
            </a:r>
          </a:p>
          <a:p>
            <a:pPr>
              <a:lnSpc>
                <a:spcPct val="90000"/>
              </a:lnSpc>
            </a:pPr>
            <a:r>
              <a:rPr lang="hr-HR" sz="1900" b="1" dirty="0"/>
              <a:t>rastresenost</a:t>
            </a:r>
          </a:p>
          <a:p>
            <a:pPr>
              <a:lnSpc>
                <a:spcPct val="90000"/>
              </a:lnSpc>
            </a:pP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292394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4200E2-13BA-6055-DEE9-D85E112C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Moguće (dodatne) poteškoće -  ako se razviju prerano ili kasnije od svojih vršnjaka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BC884D-AB4B-F624-78B4-0F933F313E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r-HR" b="1" dirty="0"/>
              <a:t>DJEVOJČICE</a:t>
            </a:r>
          </a:p>
          <a:p>
            <a:pPr marL="0" indent="0">
              <a:buNone/>
            </a:pPr>
            <a:r>
              <a:rPr lang="hr-HR" b="1" u="sng" dirty="0"/>
              <a:t>rani ulazak u pubertet</a:t>
            </a:r>
            <a:r>
              <a:rPr lang="hr-HR" b="1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to što izgledaju razvijenije od svojih vršnjakinja može prouzročiti potištenost, tjeskobu i poremećaje hranjenja,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ponekad doživljavaju odbijanje ili ogovaranje svojih vršnjakinja,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prilaze im stariji mladići i teško im se snaći u svemu tome</a:t>
            </a:r>
          </a:p>
          <a:p>
            <a:pPr marL="0" indent="0">
              <a:buNone/>
            </a:pPr>
            <a:r>
              <a:rPr lang="hr-HR" b="1" u="sng" dirty="0"/>
              <a:t>kasni ulazak u pubertet: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brinu je li s njima sve u redu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BC6F78E-9699-2635-8E8C-EE10510D73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r-HR" b="1" dirty="0"/>
              <a:t>DJEČACI</a:t>
            </a:r>
          </a:p>
          <a:p>
            <a:pPr marL="0" indent="0">
              <a:buNone/>
            </a:pPr>
            <a:r>
              <a:rPr lang="hr-HR" b="1" u="sng" dirty="0"/>
              <a:t>rani ulazak u pubertet</a:t>
            </a:r>
            <a:r>
              <a:rPr lang="hr-HR" b="1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dobar status u društvu vršnjaka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povezano sa više emocionalnih teškoća i problematičnog ponašanja</a:t>
            </a:r>
          </a:p>
          <a:p>
            <a:pPr marL="0" indent="0">
              <a:buNone/>
            </a:pPr>
            <a:r>
              <a:rPr lang="hr-HR" b="1" u="sng" dirty="0"/>
              <a:t>kasni ulazak u pubertet: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ponekad ih vršnjaci zadirkuju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slabo im j samopouzdanje</a:t>
            </a:r>
          </a:p>
        </p:txBody>
      </p:sp>
    </p:spTree>
    <p:extLst>
      <p:ext uri="{BB962C8B-B14F-4D97-AF65-F5344CB8AC3E}">
        <p14:creationId xmlns:p14="http://schemas.microsoft.com/office/powerpoint/2010/main" val="299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DC5620-6FFC-A517-B1A5-1D8287CD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100"/>
              <a:t>Adolescencija traje duže nego ikad u povijesti!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9DDAA6-1557-1D76-AE25-12FA30327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2800" b="1" dirty="0"/>
              <a:t>Pubertet započinje ranije, a osamostaljivanje i preuzimanje odgovornosti se produžuje sve do početka tridesetih</a:t>
            </a:r>
          </a:p>
        </p:txBody>
      </p:sp>
    </p:spTree>
    <p:extLst>
      <p:ext uri="{BB962C8B-B14F-4D97-AF65-F5344CB8AC3E}">
        <p14:creationId xmlns:p14="http://schemas.microsoft.com/office/powerpoint/2010/main" val="207152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CCEB17F-C745-D7EC-CDC2-5F812BF1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262626"/>
                </a:solidFill>
              </a:rPr>
              <a:t>Što im se događa? (DANAS)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1DABA05B-DDC4-2360-4040-9CE94E36F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07221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406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786B675-D57F-16B8-8C72-B2DC092E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262626"/>
                </a:solidFill>
              </a:rPr>
              <a:t>Kakvi su? (DANAS)</a:t>
            </a:r>
          </a:p>
        </p:txBody>
      </p:sp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E3F5F64-DAAF-35BB-518E-C21CEAD1C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22392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3987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</TotalTime>
  <Words>667</Words>
  <Application>Microsoft Office PowerPoint</Application>
  <PresentationFormat>Široki zaslon</PresentationFormat>
  <Paragraphs>86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freight-text-pro</vt:lpstr>
      <vt:lpstr>Garamond</vt:lpstr>
      <vt:lpstr>Wingdings</vt:lpstr>
      <vt:lpstr>Organski</vt:lpstr>
      <vt:lpstr>Pubertet i adolescencija – kako biti (dobar) roditelj?</vt:lpstr>
      <vt:lpstr>Pubertet i adolescencija</vt:lpstr>
      <vt:lpstr>Razvojni zadaci adolescencije</vt:lpstr>
      <vt:lpstr>Odvajanje je zdravo ( iako bolno)</vt:lpstr>
      <vt:lpstr>Karakteristična ponašanja</vt:lpstr>
      <vt:lpstr>Moguće (dodatne) poteškoće -  ako se razviju prerano ili kasnije od svojih vršnjaka</vt:lpstr>
      <vt:lpstr>Adolescencija traje duže nego ikad u povijesti!</vt:lpstr>
      <vt:lpstr>Što im se događa? (DANAS)</vt:lpstr>
      <vt:lpstr>Kakvi su? (DANAS)</vt:lpstr>
      <vt:lpstr>Najčešće pogreške roditelja prema adolescentima </vt:lpstr>
      <vt:lpstr>Što adolescenti očekuju od roditelja?</vt:lpstr>
      <vt:lpstr>Zabrinjavajuća ponašanja – potražiti stručnu pomoć</vt:lpstr>
      <vt:lpstr>Podrška i dobar model pri odrastanju </vt:lpstr>
      <vt:lpstr>Preporuka - korisni sadržaji za djecu i roditelje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Pubertet i adolescencija – kako biti roditelj?</dc:title>
  <dc:creator>Mirela</dc:creator>
  <cp:lastModifiedBy>Mirela Ileković</cp:lastModifiedBy>
  <cp:revision>7</cp:revision>
  <dcterms:created xsi:type="dcterms:W3CDTF">2023-03-05T19:21:14Z</dcterms:created>
  <dcterms:modified xsi:type="dcterms:W3CDTF">2023-03-08T14:51:45Z</dcterms:modified>
</cp:coreProperties>
</file>