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0" r:id="rId3"/>
    <p:sldId id="258" r:id="rId4"/>
    <p:sldId id="259" r:id="rId5"/>
    <p:sldId id="269" r:id="rId6"/>
    <p:sldId id="268" r:id="rId7"/>
    <p:sldId id="264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la" userId="b0530786-9919-4e39-9f53-8d5d84367ef4" providerId="ADAL" clId="{8ACB2EEE-7F68-428B-A693-2D7EF385A87A}"/>
    <pc:docChg chg="custSel modSld">
      <pc:chgData name="Mirela" userId="b0530786-9919-4e39-9f53-8d5d84367ef4" providerId="ADAL" clId="{8ACB2EEE-7F68-428B-A693-2D7EF385A87A}" dt="2023-02-09T20:19:23.144" v="71" actId="1076"/>
      <pc:docMkLst>
        <pc:docMk/>
      </pc:docMkLst>
      <pc:sldChg chg="modSp mod">
        <pc:chgData name="Mirela" userId="b0530786-9919-4e39-9f53-8d5d84367ef4" providerId="ADAL" clId="{8ACB2EEE-7F68-428B-A693-2D7EF385A87A}" dt="2023-02-09T20:19:23.144" v="71" actId="1076"/>
        <pc:sldMkLst>
          <pc:docMk/>
          <pc:sldMk cId="2398219781" sldId="258"/>
        </pc:sldMkLst>
        <pc:spChg chg="mod">
          <ac:chgData name="Mirela" userId="b0530786-9919-4e39-9f53-8d5d84367ef4" providerId="ADAL" clId="{8ACB2EEE-7F68-428B-A693-2D7EF385A87A}" dt="2023-02-01T10:32:45.750" v="43" actId="20577"/>
          <ac:spMkLst>
            <pc:docMk/>
            <pc:sldMk cId="2398219781" sldId="258"/>
            <ac:spMk id="2" creationId="{DDFB484D-7D2D-65D4-79F7-B20F31CE79A1}"/>
          </ac:spMkLst>
        </pc:spChg>
        <pc:spChg chg="mod">
          <ac:chgData name="Mirela" userId="b0530786-9919-4e39-9f53-8d5d84367ef4" providerId="ADAL" clId="{8ACB2EEE-7F68-428B-A693-2D7EF385A87A}" dt="2023-02-09T20:19:23.144" v="71" actId="1076"/>
          <ac:spMkLst>
            <pc:docMk/>
            <pc:sldMk cId="2398219781" sldId="258"/>
            <ac:spMk id="28" creationId="{18D902A4-D459-68AD-AE17-1DE8E81252F2}"/>
          </ac:spMkLst>
        </pc:spChg>
      </pc:sldChg>
      <pc:sldChg chg="modSp mod">
        <pc:chgData name="Mirela" userId="b0530786-9919-4e39-9f53-8d5d84367ef4" providerId="ADAL" clId="{8ACB2EEE-7F68-428B-A693-2D7EF385A87A}" dt="2023-02-01T10:34:10.777" v="70" actId="20577"/>
        <pc:sldMkLst>
          <pc:docMk/>
          <pc:sldMk cId="3098063441" sldId="259"/>
        </pc:sldMkLst>
        <pc:spChg chg="mod">
          <ac:chgData name="Mirela" userId="b0530786-9919-4e39-9f53-8d5d84367ef4" providerId="ADAL" clId="{8ACB2EEE-7F68-428B-A693-2D7EF385A87A}" dt="2023-02-01T10:34:10.777" v="70" actId="20577"/>
          <ac:spMkLst>
            <pc:docMk/>
            <pc:sldMk cId="3098063441" sldId="259"/>
            <ac:spMk id="2" creationId="{29A42808-A4B1-E9EC-703C-84D6A778175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6234A-A3E9-4699-B86A-D3E0E20D0297}" type="doc">
      <dgm:prSet loTypeId="urn:microsoft.com/office/officeart/2005/8/layout/process4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3C1BD25-977D-46AF-94A5-8BD0DA96DDA1}">
      <dgm:prSet/>
      <dgm:spPr/>
      <dgm:t>
        <a:bodyPr/>
        <a:lstStyle/>
        <a:p>
          <a:r>
            <a:rPr lang="hr-HR" b="1" dirty="0"/>
            <a:t>…….usmjeriti svoju pažnju </a:t>
          </a:r>
          <a:r>
            <a:rPr lang="hr-HR" dirty="0"/>
            <a:t>prema nečemu i </a:t>
          </a:r>
          <a:r>
            <a:rPr lang="hr-HR" b="1" dirty="0"/>
            <a:t>primjećivat</a:t>
          </a:r>
          <a:r>
            <a:rPr lang="hr-HR" dirty="0"/>
            <a:t>i sve što se događa upravo </a:t>
          </a:r>
          <a:r>
            <a:rPr lang="hr-HR" b="1" dirty="0"/>
            <a:t>sada</a:t>
          </a:r>
          <a:r>
            <a:rPr lang="hr-HR" dirty="0"/>
            <a:t>, iz trenutka u trenutak.</a:t>
          </a:r>
          <a:endParaRPr lang="en-US" dirty="0"/>
        </a:p>
      </dgm:t>
    </dgm:pt>
    <dgm:pt modelId="{05E77223-3FE2-42C8-90B2-93FB18AB8B20}" type="parTrans" cxnId="{E7B89061-6897-4D17-94E9-982B51FE0F76}">
      <dgm:prSet/>
      <dgm:spPr/>
      <dgm:t>
        <a:bodyPr/>
        <a:lstStyle/>
        <a:p>
          <a:endParaRPr lang="en-US"/>
        </a:p>
      </dgm:t>
    </dgm:pt>
    <dgm:pt modelId="{3B1AC724-9BB9-4376-BB52-234F819A68E6}" type="sibTrans" cxnId="{E7B89061-6897-4D17-94E9-982B51FE0F76}">
      <dgm:prSet/>
      <dgm:spPr/>
      <dgm:t>
        <a:bodyPr/>
        <a:lstStyle/>
        <a:p>
          <a:endParaRPr lang="en-US"/>
        </a:p>
      </dgm:t>
    </dgm:pt>
    <dgm:pt modelId="{A091AFD1-E8A7-43C7-9243-48E1A3C8179E}" type="pres">
      <dgm:prSet presAssocID="{C2E6234A-A3E9-4699-B86A-D3E0E20D0297}" presName="Name0" presStyleCnt="0">
        <dgm:presLayoutVars>
          <dgm:dir/>
          <dgm:animLvl val="lvl"/>
          <dgm:resizeHandles val="exact"/>
        </dgm:presLayoutVars>
      </dgm:prSet>
      <dgm:spPr/>
    </dgm:pt>
    <dgm:pt modelId="{C25883F4-E219-4D47-8FAC-87604D14DC55}" type="pres">
      <dgm:prSet presAssocID="{A3C1BD25-977D-46AF-94A5-8BD0DA96DDA1}" presName="boxAndChildren" presStyleCnt="0"/>
      <dgm:spPr/>
    </dgm:pt>
    <dgm:pt modelId="{9975F171-487C-4C8D-82CA-CD2A55FF5684}" type="pres">
      <dgm:prSet presAssocID="{A3C1BD25-977D-46AF-94A5-8BD0DA96DDA1}" presName="parentTextBox" presStyleLbl="node1" presStyleIdx="0" presStyleCnt="1"/>
      <dgm:spPr/>
    </dgm:pt>
  </dgm:ptLst>
  <dgm:cxnLst>
    <dgm:cxn modelId="{B84A2F34-9813-4402-AFDB-E554700E82C4}" type="presOf" srcId="{A3C1BD25-977D-46AF-94A5-8BD0DA96DDA1}" destId="{9975F171-487C-4C8D-82CA-CD2A55FF5684}" srcOrd="0" destOrd="0" presId="urn:microsoft.com/office/officeart/2005/8/layout/process4"/>
    <dgm:cxn modelId="{E7B89061-6897-4D17-94E9-982B51FE0F76}" srcId="{C2E6234A-A3E9-4699-B86A-D3E0E20D0297}" destId="{A3C1BD25-977D-46AF-94A5-8BD0DA96DDA1}" srcOrd="0" destOrd="0" parTransId="{05E77223-3FE2-42C8-90B2-93FB18AB8B20}" sibTransId="{3B1AC724-9BB9-4376-BB52-234F819A68E6}"/>
    <dgm:cxn modelId="{8F11DCD9-7473-42F2-8CF7-4748C3C1A040}" type="presOf" srcId="{C2E6234A-A3E9-4699-B86A-D3E0E20D0297}" destId="{A091AFD1-E8A7-43C7-9243-48E1A3C8179E}" srcOrd="0" destOrd="0" presId="urn:microsoft.com/office/officeart/2005/8/layout/process4"/>
    <dgm:cxn modelId="{A6DFC5D2-8568-45A9-B1F8-393BC4AABB54}" type="presParOf" srcId="{A091AFD1-E8A7-43C7-9243-48E1A3C8179E}" destId="{C25883F4-E219-4D47-8FAC-87604D14DC55}" srcOrd="0" destOrd="0" presId="urn:microsoft.com/office/officeart/2005/8/layout/process4"/>
    <dgm:cxn modelId="{2A17E017-6FD7-4DBE-99D3-078F515DC59F}" type="presParOf" srcId="{C25883F4-E219-4D47-8FAC-87604D14DC55}" destId="{9975F171-487C-4C8D-82CA-CD2A55FF56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B089D-A195-42B0-B615-95EDD94BC6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5DEF79-EF16-4023-B266-FA26CD0B550A}">
      <dgm:prSet/>
      <dgm:spPr/>
      <dgm:t>
        <a:bodyPr/>
        <a:lstStyle/>
        <a:p>
          <a:r>
            <a:rPr lang="hr-HR"/>
            <a:t>Um „proizvede” više od 60 000 misli u jednome danu stoga je lako zamisliti kako um postane nefokusiran, uznemiren i preplavljen različitim mislima. (Burdick, 2014)</a:t>
          </a:r>
          <a:endParaRPr lang="en-US"/>
        </a:p>
      </dgm:t>
    </dgm:pt>
    <dgm:pt modelId="{D07B6246-52E5-44C4-A13E-E407DA298C23}" type="parTrans" cxnId="{8F6FE3F5-292D-48C2-A1F4-6A01BD5BD92E}">
      <dgm:prSet/>
      <dgm:spPr/>
      <dgm:t>
        <a:bodyPr/>
        <a:lstStyle/>
        <a:p>
          <a:endParaRPr lang="en-US"/>
        </a:p>
      </dgm:t>
    </dgm:pt>
    <dgm:pt modelId="{D493F72F-D8EC-43D9-8478-6FEDE091CCBE}" type="sibTrans" cxnId="{8F6FE3F5-292D-48C2-A1F4-6A01BD5BD92E}">
      <dgm:prSet/>
      <dgm:spPr/>
      <dgm:t>
        <a:bodyPr/>
        <a:lstStyle/>
        <a:p>
          <a:endParaRPr lang="en-US"/>
        </a:p>
      </dgm:t>
    </dgm:pt>
    <dgm:pt modelId="{B9119D2D-6790-47F4-BA14-E631AAC745BB}">
      <dgm:prSet/>
      <dgm:spPr/>
      <dgm:t>
        <a:bodyPr/>
        <a:lstStyle/>
        <a:p>
          <a:r>
            <a:rPr lang="hr-HR"/>
            <a:t>Kada je naš um preplavljen mislima</a:t>
          </a:r>
          <a:br>
            <a:rPr lang="hr-HR"/>
          </a:br>
          <a:r>
            <a:rPr lang="hr-HR"/>
            <a:t>osjećamo puno stresa i to može uzrokovati razne probleme.</a:t>
          </a:r>
          <a:endParaRPr lang="en-US"/>
        </a:p>
      </dgm:t>
    </dgm:pt>
    <dgm:pt modelId="{AAD8914F-73BB-4D2F-B9EB-0322CD1FE415}" type="parTrans" cxnId="{46C581D0-29AC-4A3F-AF13-5F0856D7C749}">
      <dgm:prSet/>
      <dgm:spPr/>
      <dgm:t>
        <a:bodyPr/>
        <a:lstStyle/>
        <a:p>
          <a:endParaRPr lang="en-US"/>
        </a:p>
      </dgm:t>
    </dgm:pt>
    <dgm:pt modelId="{FA550F1E-7C5B-43C2-850F-85A6D498EF0E}" type="sibTrans" cxnId="{46C581D0-29AC-4A3F-AF13-5F0856D7C749}">
      <dgm:prSet/>
      <dgm:spPr/>
      <dgm:t>
        <a:bodyPr/>
        <a:lstStyle/>
        <a:p>
          <a:endParaRPr lang="en-US"/>
        </a:p>
      </dgm:t>
    </dgm:pt>
    <dgm:pt modelId="{9A52B9A3-46DB-48C3-B176-CD36D1757794}">
      <dgm:prSet/>
      <dgm:spPr/>
      <dgm:t>
        <a:bodyPr/>
        <a:lstStyle/>
        <a:p>
          <a:r>
            <a:rPr lang="hr-HR"/>
            <a:t>Kada smo prisutni u </a:t>
          </a:r>
          <a:r>
            <a:rPr lang="hr-HR" b="1"/>
            <a:t>ovdje i sada</a:t>
          </a:r>
          <a:br>
            <a:rPr lang="hr-HR"/>
          </a:br>
          <a:r>
            <a:rPr lang="hr-HR"/>
            <a:t>svjesniji smo i možemo donositi </a:t>
          </a:r>
          <a:r>
            <a:rPr lang="hr-HR" b="1"/>
            <a:t>kvalitetnije odluke i izbore</a:t>
          </a:r>
          <a:r>
            <a:rPr lang="hr-HR"/>
            <a:t>.</a:t>
          </a:r>
          <a:endParaRPr lang="en-US"/>
        </a:p>
      </dgm:t>
    </dgm:pt>
    <dgm:pt modelId="{D89430A3-27E4-4ABC-893B-E2D5DD1B9815}" type="parTrans" cxnId="{B76F961B-E2AD-4D68-8609-9EEDDB696F46}">
      <dgm:prSet/>
      <dgm:spPr/>
      <dgm:t>
        <a:bodyPr/>
        <a:lstStyle/>
        <a:p>
          <a:endParaRPr lang="en-US"/>
        </a:p>
      </dgm:t>
    </dgm:pt>
    <dgm:pt modelId="{11C832BE-6EF8-491C-8306-FC7159C7FA38}" type="sibTrans" cxnId="{B76F961B-E2AD-4D68-8609-9EEDDB696F46}">
      <dgm:prSet/>
      <dgm:spPr/>
      <dgm:t>
        <a:bodyPr/>
        <a:lstStyle/>
        <a:p>
          <a:endParaRPr lang="en-US"/>
        </a:p>
      </dgm:t>
    </dgm:pt>
    <dgm:pt modelId="{23FAD67B-8F22-45C1-8C16-015BE65D41DD}" type="pres">
      <dgm:prSet presAssocID="{9C8B089D-A195-42B0-B615-95EDD94BC6A6}" presName="linear" presStyleCnt="0">
        <dgm:presLayoutVars>
          <dgm:animLvl val="lvl"/>
          <dgm:resizeHandles val="exact"/>
        </dgm:presLayoutVars>
      </dgm:prSet>
      <dgm:spPr/>
    </dgm:pt>
    <dgm:pt modelId="{1693A7F8-FB84-4A14-85F3-C8BD728EF0DB}" type="pres">
      <dgm:prSet presAssocID="{965DEF79-EF16-4023-B266-FA26CD0B55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B2F20F-EA5E-47BE-83C4-4F2E238ACCEF}" type="pres">
      <dgm:prSet presAssocID="{D493F72F-D8EC-43D9-8478-6FEDE091CCBE}" presName="spacer" presStyleCnt="0"/>
      <dgm:spPr/>
    </dgm:pt>
    <dgm:pt modelId="{7FAB4AC4-2D5C-40AF-BDFA-72EFD3154B6F}" type="pres">
      <dgm:prSet presAssocID="{B9119D2D-6790-47F4-BA14-E631AAC745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2F1449-AB63-4CD9-84D4-12F524CA6E96}" type="pres">
      <dgm:prSet presAssocID="{FA550F1E-7C5B-43C2-850F-85A6D498EF0E}" presName="spacer" presStyleCnt="0"/>
      <dgm:spPr/>
    </dgm:pt>
    <dgm:pt modelId="{2881EC99-E184-4299-8CCE-A431340C5160}" type="pres">
      <dgm:prSet presAssocID="{9A52B9A3-46DB-48C3-B176-CD36D17577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B27001-C515-44C7-9603-07BFAA729D1C}" type="presOf" srcId="{965DEF79-EF16-4023-B266-FA26CD0B550A}" destId="{1693A7F8-FB84-4A14-85F3-C8BD728EF0DB}" srcOrd="0" destOrd="0" presId="urn:microsoft.com/office/officeart/2005/8/layout/vList2"/>
    <dgm:cxn modelId="{B76F961B-E2AD-4D68-8609-9EEDDB696F46}" srcId="{9C8B089D-A195-42B0-B615-95EDD94BC6A6}" destId="{9A52B9A3-46DB-48C3-B176-CD36D1757794}" srcOrd="2" destOrd="0" parTransId="{D89430A3-27E4-4ABC-893B-E2D5DD1B9815}" sibTransId="{11C832BE-6EF8-491C-8306-FC7159C7FA38}"/>
    <dgm:cxn modelId="{43365F24-3C69-4087-AE81-75528EF0CAB2}" type="presOf" srcId="{9A52B9A3-46DB-48C3-B176-CD36D1757794}" destId="{2881EC99-E184-4299-8CCE-A431340C5160}" srcOrd="0" destOrd="0" presId="urn:microsoft.com/office/officeart/2005/8/layout/vList2"/>
    <dgm:cxn modelId="{6689A140-8E38-4B7E-B82F-465CE595B275}" type="presOf" srcId="{9C8B089D-A195-42B0-B615-95EDD94BC6A6}" destId="{23FAD67B-8F22-45C1-8C16-015BE65D41DD}" srcOrd="0" destOrd="0" presId="urn:microsoft.com/office/officeart/2005/8/layout/vList2"/>
    <dgm:cxn modelId="{2660BB70-2079-4640-AAA4-05DEE0CC142D}" type="presOf" srcId="{B9119D2D-6790-47F4-BA14-E631AAC745BB}" destId="{7FAB4AC4-2D5C-40AF-BDFA-72EFD3154B6F}" srcOrd="0" destOrd="0" presId="urn:microsoft.com/office/officeart/2005/8/layout/vList2"/>
    <dgm:cxn modelId="{46C581D0-29AC-4A3F-AF13-5F0856D7C749}" srcId="{9C8B089D-A195-42B0-B615-95EDD94BC6A6}" destId="{B9119D2D-6790-47F4-BA14-E631AAC745BB}" srcOrd="1" destOrd="0" parTransId="{AAD8914F-73BB-4D2F-B9EB-0322CD1FE415}" sibTransId="{FA550F1E-7C5B-43C2-850F-85A6D498EF0E}"/>
    <dgm:cxn modelId="{8F6FE3F5-292D-48C2-A1F4-6A01BD5BD92E}" srcId="{9C8B089D-A195-42B0-B615-95EDD94BC6A6}" destId="{965DEF79-EF16-4023-B266-FA26CD0B550A}" srcOrd="0" destOrd="0" parTransId="{D07B6246-52E5-44C4-A13E-E407DA298C23}" sibTransId="{D493F72F-D8EC-43D9-8478-6FEDE091CCBE}"/>
    <dgm:cxn modelId="{F8FE5CA4-669E-4C4F-8C20-C7F52B3754B5}" type="presParOf" srcId="{23FAD67B-8F22-45C1-8C16-015BE65D41DD}" destId="{1693A7F8-FB84-4A14-85F3-C8BD728EF0DB}" srcOrd="0" destOrd="0" presId="urn:microsoft.com/office/officeart/2005/8/layout/vList2"/>
    <dgm:cxn modelId="{9DB2CD14-3A3E-42F2-8AEF-EA0A5028F5B2}" type="presParOf" srcId="{23FAD67B-8F22-45C1-8C16-015BE65D41DD}" destId="{AAB2F20F-EA5E-47BE-83C4-4F2E238ACCEF}" srcOrd="1" destOrd="0" presId="urn:microsoft.com/office/officeart/2005/8/layout/vList2"/>
    <dgm:cxn modelId="{64BF831C-CFAB-4EB6-BF48-AA3B1D4BDFBF}" type="presParOf" srcId="{23FAD67B-8F22-45C1-8C16-015BE65D41DD}" destId="{7FAB4AC4-2D5C-40AF-BDFA-72EFD3154B6F}" srcOrd="2" destOrd="0" presId="urn:microsoft.com/office/officeart/2005/8/layout/vList2"/>
    <dgm:cxn modelId="{1452807A-657D-4A1F-A08E-A208C3288A07}" type="presParOf" srcId="{23FAD67B-8F22-45C1-8C16-015BE65D41DD}" destId="{B32F1449-AB63-4CD9-84D4-12F524CA6E96}" srcOrd="3" destOrd="0" presId="urn:microsoft.com/office/officeart/2005/8/layout/vList2"/>
    <dgm:cxn modelId="{E998FA63-7391-4925-807A-A4A6FB5AF56E}" type="presParOf" srcId="{23FAD67B-8F22-45C1-8C16-015BE65D41DD}" destId="{2881EC99-E184-4299-8CCE-A431340C51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D7603E-4081-41AC-91CD-0FB459DE935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90B241-D929-4501-84C9-7143BA49792A}">
      <dgm:prSet/>
      <dgm:spPr/>
      <dgm:t>
        <a:bodyPr/>
        <a:lstStyle/>
        <a:p>
          <a:r>
            <a:rPr lang="hr-HR"/>
            <a:t>sjedeći, ležeći, stojeći ili u pokretu</a:t>
          </a:r>
          <a:endParaRPr lang="en-US"/>
        </a:p>
      </dgm:t>
    </dgm:pt>
    <dgm:pt modelId="{891618A5-ED38-4E0B-8EA4-9BAC4CA4860A}" type="parTrans" cxnId="{CA75DB8E-82D5-471F-B6DA-3B2557090060}">
      <dgm:prSet/>
      <dgm:spPr/>
      <dgm:t>
        <a:bodyPr/>
        <a:lstStyle/>
        <a:p>
          <a:endParaRPr lang="en-US"/>
        </a:p>
      </dgm:t>
    </dgm:pt>
    <dgm:pt modelId="{5E1642EA-5F54-4214-9836-7D983E3569FD}" type="sibTrans" cxnId="{CA75DB8E-82D5-471F-B6DA-3B2557090060}">
      <dgm:prSet/>
      <dgm:spPr/>
      <dgm:t>
        <a:bodyPr/>
        <a:lstStyle/>
        <a:p>
          <a:endParaRPr lang="en-US"/>
        </a:p>
      </dgm:t>
    </dgm:pt>
    <dgm:pt modelId="{9438E10D-7FB9-46AD-80B4-CFC76A725156}">
      <dgm:prSet/>
      <dgm:spPr/>
      <dgm:t>
        <a:bodyPr/>
        <a:lstStyle/>
        <a:p>
          <a:r>
            <a:rPr lang="hr-HR"/>
            <a:t>usmjeriti pažnju na jednu stvar (npr. zvuk u okolini, pokret ili disanje) i zadržati pažnju na tome</a:t>
          </a:r>
          <a:endParaRPr lang="en-US"/>
        </a:p>
      </dgm:t>
    </dgm:pt>
    <dgm:pt modelId="{13D9C008-5FDE-4A05-9DA7-7808F057EDC6}" type="parTrans" cxnId="{B2100D78-B592-492C-9B59-80159225D244}">
      <dgm:prSet/>
      <dgm:spPr/>
      <dgm:t>
        <a:bodyPr/>
        <a:lstStyle/>
        <a:p>
          <a:endParaRPr lang="en-US"/>
        </a:p>
      </dgm:t>
    </dgm:pt>
    <dgm:pt modelId="{293CA5BC-966B-4A4D-896D-C6E3577D0E1C}" type="sibTrans" cxnId="{B2100D78-B592-492C-9B59-80159225D244}">
      <dgm:prSet/>
      <dgm:spPr/>
      <dgm:t>
        <a:bodyPr/>
        <a:lstStyle/>
        <a:p>
          <a:endParaRPr lang="en-US"/>
        </a:p>
      </dgm:t>
    </dgm:pt>
    <dgm:pt modelId="{D0115E7A-6F79-4568-B13D-EE44D4F13E49}">
      <dgm:prSet/>
      <dgm:spPr/>
      <dgm:t>
        <a:bodyPr/>
        <a:lstStyle/>
        <a:p>
          <a:r>
            <a:rPr lang="hr-HR"/>
            <a:t>kada pažnja odluta, primijetiti to i vratiti je nazad </a:t>
          </a:r>
          <a:endParaRPr lang="en-US"/>
        </a:p>
      </dgm:t>
    </dgm:pt>
    <dgm:pt modelId="{9487DF19-89C5-4359-9C7C-A9960FC94983}" type="parTrans" cxnId="{BFB9224B-1E75-483B-97A1-ACEBBEF151EB}">
      <dgm:prSet/>
      <dgm:spPr/>
      <dgm:t>
        <a:bodyPr/>
        <a:lstStyle/>
        <a:p>
          <a:endParaRPr lang="en-US"/>
        </a:p>
      </dgm:t>
    </dgm:pt>
    <dgm:pt modelId="{EBBA0D32-9F56-4C4C-9EC0-BBE81BF101B9}" type="sibTrans" cxnId="{BFB9224B-1E75-483B-97A1-ACEBBEF151EB}">
      <dgm:prSet/>
      <dgm:spPr/>
      <dgm:t>
        <a:bodyPr/>
        <a:lstStyle/>
        <a:p>
          <a:endParaRPr lang="en-US"/>
        </a:p>
      </dgm:t>
    </dgm:pt>
    <dgm:pt modelId="{44543F6B-33D2-47FF-830E-B428EDFD6326}">
      <dgm:prSet/>
      <dgm:spPr/>
      <dgm:t>
        <a:bodyPr/>
        <a:lstStyle/>
        <a:p>
          <a:r>
            <a:rPr lang="hr-HR"/>
            <a:t>mindfulness se može primijeniti na svakodnevne aktivnosti kao što su pranje zubi, jedenje, tuširanje, crtanje, maženje kućnog ljubimca…</a:t>
          </a:r>
          <a:endParaRPr lang="en-US"/>
        </a:p>
      </dgm:t>
    </dgm:pt>
    <dgm:pt modelId="{834A96B3-1B0D-4AB0-B6D4-4C817A92CE2A}" type="parTrans" cxnId="{48ED4D41-C7D5-4283-B81B-F51679B9F357}">
      <dgm:prSet/>
      <dgm:spPr/>
      <dgm:t>
        <a:bodyPr/>
        <a:lstStyle/>
        <a:p>
          <a:endParaRPr lang="en-US"/>
        </a:p>
      </dgm:t>
    </dgm:pt>
    <dgm:pt modelId="{9A4AC692-3E5A-4F21-B103-B0956F0BA4A4}" type="sibTrans" cxnId="{48ED4D41-C7D5-4283-B81B-F51679B9F357}">
      <dgm:prSet/>
      <dgm:spPr/>
      <dgm:t>
        <a:bodyPr/>
        <a:lstStyle/>
        <a:p>
          <a:endParaRPr lang="en-US"/>
        </a:p>
      </dgm:t>
    </dgm:pt>
    <dgm:pt modelId="{74D72609-51B9-436A-ADD2-2B71FE140504}">
      <dgm:prSet/>
      <dgm:spPr/>
      <dgm:t>
        <a:bodyPr/>
        <a:lstStyle/>
        <a:p>
          <a:r>
            <a:rPr lang="hr-HR"/>
            <a:t>uključuje koncepte zahvalnosti, suosjećanja (prema sebi i prema drugima), ljubaznosti…</a:t>
          </a:r>
          <a:endParaRPr lang="en-US"/>
        </a:p>
      </dgm:t>
    </dgm:pt>
    <dgm:pt modelId="{C81C934F-4ACC-40C0-897D-90A55D6CAD24}" type="parTrans" cxnId="{369440C4-A3BF-4795-9F62-9DEAEA418C7D}">
      <dgm:prSet/>
      <dgm:spPr/>
      <dgm:t>
        <a:bodyPr/>
        <a:lstStyle/>
        <a:p>
          <a:endParaRPr lang="en-US"/>
        </a:p>
      </dgm:t>
    </dgm:pt>
    <dgm:pt modelId="{BC558F22-0236-4039-B7AE-0D774E9890F3}" type="sibTrans" cxnId="{369440C4-A3BF-4795-9F62-9DEAEA418C7D}">
      <dgm:prSet/>
      <dgm:spPr/>
      <dgm:t>
        <a:bodyPr/>
        <a:lstStyle/>
        <a:p>
          <a:endParaRPr lang="en-US"/>
        </a:p>
      </dgm:t>
    </dgm:pt>
    <dgm:pt modelId="{2C67E237-7891-4793-B08D-13A80C1EE205}" type="pres">
      <dgm:prSet presAssocID="{BFD7603E-4081-41AC-91CD-0FB459DE9355}" presName="linear" presStyleCnt="0">
        <dgm:presLayoutVars>
          <dgm:animLvl val="lvl"/>
          <dgm:resizeHandles val="exact"/>
        </dgm:presLayoutVars>
      </dgm:prSet>
      <dgm:spPr/>
    </dgm:pt>
    <dgm:pt modelId="{4D425DF6-D921-4A13-BF1E-DE79AD379E07}" type="pres">
      <dgm:prSet presAssocID="{CC90B241-D929-4501-84C9-7143BA49792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C049050-0249-4A74-916D-88AECB6D7117}" type="pres">
      <dgm:prSet presAssocID="{5E1642EA-5F54-4214-9836-7D983E3569FD}" presName="spacer" presStyleCnt="0"/>
      <dgm:spPr/>
    </dgm:pt>
    <dgm:pt modelId="{1524825D-251C-4B99-87A5-E51BBE205915}" type="pres">
      <dgm:prSet presAssocID="{9438E10D-7FB9-46AD-80B4-CFC76A7251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85D6C29-0E3E-4F6D-B31B-D5FA7D5731A4}" type="pres">
      <dgm:prSet presAssocID="{293CA5BC-966B-4A4D-896D-C6E3577D0E1C}" presName="spacer" presStyleCnt="0"/>
      <dgm:spPr/>
    </dgm:pt>
    <dgm:pt modelId="{8EEB5CDC-9A10-450C-ABDA-7315A007B663}" type="pres">
      <dgm:prSet presAssocID="{D0115E7A-6F79-4568-B13D-EE44D4F13E4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6E870E6-0536-45FD-8284-8BB33E8C22DC}" type="pres">
      <dgm:prSet presAssocID="{EBBA0D32-9F56-4C4C-9EC0-BBE81BF101B9}" presName="spacer" presStyleCnt="0"/>
      <dgm:spPr/>
    </dgm:pt>
    <dgm:pt modelId="{2A4DC816-0CF5-4EBF-98E5-37EAD216E877}" type="pres">
      <dgm:prSet presAssocID="{44543F6B-33D2-47FF-830E-B428EDFD632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990E1A1-3D6E-4AFD-9C8C-5CD74C1C86C6}" type="pres">
      <dgm:prSet presAssocID="{9A4AC692-3E5A-4F21-B103-B0956F0BA4A4}" presName="spacer" presStyleCnt="0"/>
      <dgm:spPr/>
    </dgm:pt>
    <dgm:pt modelId="{718802B8-A6BA-4C26-895D-45D8EE893BBE}" type="pres">
      <dgm:prSet presAssocID="{74D72609-51B9-436A-ADD2-2B71FE14050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CFC0C09-9289-4269-8A47-8CC64BA7AE87}" type="presOf" srcId="{9438E10D-7FB9-46AD-80B4-CFC76A725156}" destId="{1524825D-251C-4B99-87A5-E51BBE205915}" srcOrd="0" destOrd="0" presId="urn:microsoft.com/office/officeart/2005/8/layout/vList2"/>
    <dgm:cxn modelId="{4727F310-53C8-4C6C-B806-CE65CFAAFA0E}" type="presOf" srcId="{CC90B241-D929-4501-84C9-7143BA49792A}" destId="{4D425DF6-D921-4A13-BF1E-DE79AD379E07}" srcOrd="0" destOrd="0" presId="urn:microsoft.com/office/officeart/2005/8/layout/vList2"/>
    <dgm:cxn modelId="{48ED4D41-C7D5-4283-B81B-F51679B9F357}" srcId="{BFD7603E-4081-41AC-91CD-0FB459DE9355}" destId="{44543F6B-33D2-47FF-830E-B428EDFD6326}" srcOrd="3" destOrd="0" parTransId="{834A96B3-1B0D-4AB0-B6D4-4C817A92CE2A}" sibTransId="{9A4AC692-3E5A-4F21-B103-B0956F0BA4A4}"/>
    <dgm:cxn modelId="{BFB9224B-1E75-483B-97A1-ACEBBEF151EB}" srcId="{BFD7603E-4081-41AC-91CD-0FB459DE9355}" destId="{D0115E7A-6F79-4568-B13D-EE44D4F13E49}" srcOrd="2" destOrd="0" parTransId="{9487DF19-89C5-4359-9C7C-A9960FC94983}" sibTransId="{EBBA0D32-9F56-4C4C-9EC0-BBE81BF101B9}"/>
    <dgm:cxn modelId="{F8E94D6D-7B0B-41BF-90D0-D3775484FACD}" type="presOf" srcId="{44543F6B-33D2-47FF-830E-B428EDFD6326}" destId="{2A4DC816-0CF5-4EBF-98E5-37EAD216E877}" srcOrd="0" destOrd="0" presId="urn:microsoft.com/office/officeart/2005/8/layout/vList2"/>
    <dgm:cxn modelId="{B2100D78-B592-492C-9B59-80159225D244}" srcId="{BFD7603E-4081-41AC-91CD-0FB459DE9355}" destId="{9438E10D-7FB9-46AD-80B4-CFC76A725156}" srcOrd="1" destOrd="0" parTransId="{13D9C008-5FDE-4A05-9DA7-7808F057EDC6}" sibTransId="{293CA5BC-966B-4A4D-896D-C6E3577D0E1C}"/>
    <dgm:cxn modelId="{7F98A387-7ABD-418C-8103-54F34A044B39}" type="presOf" srcId="{D0115E7A-6F79-4568-B13D-EE44D4F13E49}" destId="{8EEB5CDC-9A10-450C-ABDA-7315A007B663}" srcOrd="0" destOrd="0" presId="urn:microsoft.com/office/officeart/2005/8/layout/vList2"/>
    <dgm:cxn modelId="{CA75DB8E-82D5-471F-B6DA-3B2557090060}" srcId="{BFD7603E-4081-41AC-91CD-0FB459DE9355}" destId="{CC90B241-D929-4501-84C9-7143BA49792A}" srcOrd="0" destOrd="0" parTransId="{891618A5-ED38-4E0B-8EA4-9BAC4CA4860A}" sibTransId="{5E1642EA-5F54-4214-9836-7D983E3569FD}"/>
    <dgm:cxn modelId="{369440C4-A3BF-4795-9F62-9DEAEA418C7D}" srcId="{BFD7603E-4081-41AC-91CD-0FB459DE9355}" destId="{74D72609-51B9-436A-ADD2-2B71FE140504}" srcOrd="4" destOrd="0" parTransId="{C81C934F-4ACC-40C0-897D-90A55D6CAD24}" sibTransId="{BC558F22-0236-4039-B7AE-0D774E9890F3}"/>
    <dgm:cxn modelId="{C2434BE1-5753-4FA3-9465-E72A602CF8E3}" type="presOf" srcId="{74D72609-51B9-436A-ADD2-2B71FE140504}" destId="{718802B8-A6BA-4C26-895D-45D8EE893BBE}" srcOrd="0" destOrd="0" presId="urn:microsoft.com/office/officeart/2005/8/layout/vList2"/>
    <dgm:cxn modelId="{451CCDF7-77C0-4720-BA49-32BBF2F10722}" type="presOf" srcId="{BFD7603E-4081-41AC-91CD-0FB459DE9355}" destId="{2C67E237-7891-4793-B08D-13A80C1EE205}" srcOrd="0" destOrd="0" presId="urn:microsoft.com/office/officeart/2005/8/layout/vList2"/>
    <dgm:cxn modelId="{80B7F6B2-C099-42AE-B9CF-4C0A454C333B}" type="presParOf" srcId="{2C67E237-7891-4793-B08D-13A80C1EE205}" destId="{4D425DF6-D921-4A13-BF1E-DE79AD379E07}" srcOrd="0" destOrd="0" presId="urn:microsoft.com/office/officeart/2005/8/layout/vList2"/>
    <dgm:cxn modelId="{57125F78-CC37-4DBF-B996-B82E04E221D9}" type="presParOf" srcId="{2C67E237-7891-4793-B08D-13A80C1EE205}" destId="{CC049050-0249-4A74-916D-88AECB6D7117}" srcOrd="1" destOrd="0" presId="urn:microsoft.com/office/officeart/2005/8/layout/vList2"/>
    <dgm:cxn modelId="{8695C66E-EE02-4DC9-BAB5-D544C50272E3}" type="presParOf" srcId="{2C67E237-7891-4793-B08D-13A80C1EE205}" destId="{1524825D-251C-4B99-87A5-E51BBE205915}" srcOrd="2" destOrd="0" presId="urn:microsoft.com/office/officeart/2005/8/layout/vList2"/>
    <dgm:cxn modelId="{80E44855-A354-4DF8-B825-E9601572BA59}" type="presParOf" srcId="{2C67E237-7891-4793-B08D-13A80C1EE205}" destId="{985D6C29-0E3E-4F6D-B31B-D5FA7D5731A4}" srcOrd="3" destOrd="0" presId="urn:microsoft.com/office/officeart/2005/8/layout/vList2"/>
    <dgm:cxn modelId="{E746FFD9-0EC9-496B-853E-88D9AF256C7E}" type="presParOf" srcId="{2C67E237-7891-4793-B08D-13A80C1EE205}" destId="{8EEB5CDC-9A10-450C-ABDA-7315A007B663}" srcOrd="4" destOrd="0" presId="urn:microsoft.com/office/officeart/2005/8/layout/vList2"/>
    <dgm:cxn modelId="{A116A7CE-E9E9-49E6-916E-2340602C3399}" type="presParOf" srcId="{2C67E237-7891-4793-B08D-13A80C1EE205}" destId="{46E870E6-0536-45FD-8284-8BB33E8C22DC}" srcOrd="5" destOrd="0" presId="urn:microsoft.com/office/officeart/2005/8/layout/vList2"/>
    <dgm:cxn modelId="{ED901BD1-51BE-4C43-83D3-E8E8824E9588}" type="presParOf" srcId="{2C67E237-7891-4793-B08D-13A80C1EE205}" destId="{2A4DC816-0CF5-4EBF-98E5-37EAD216E877}" srcOrd="6" destOrd="0" presId="urn:microsoft.com/office/officeart/2005/8/layout/vList2"/>
    <dgm:cxn modelId="{EE4C1C06-D0BC-408C-8B0C-6CB31105FDBD}" type="presParOf" srcId="{2C67E237-7891-4793-B08D-13A80C1EE205}" destId="{6990E1A1-3D6E-4AFD-9C8C-5CD74C1C86C6}" srcOrd="7" destOrd="0" presId="urn:microsoft.com/office/officeart/2005/8/layout/vList2"/>
    <dgm:cxn modelId="{DEDF2A24-ED65-4E5E-8C8A-CFBAB514441A}" type="presParOf" srcId="{2C67E237-7891-4793-B08D-13A80C1EE205}" destId="{718802B8-A6BA-4C26-895D-45D8EE893B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B8AFA7-8665-4254-A371-6B3D1EF4636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21D3D7-6064-4C3B-8067-ECD2EBF27950}">
      <dgm:prSet/>
      <dgm:spPr/>
      <dgm:t>
        <a:bodyPr/>
        <a:lstStyle/>
        <a:p>
          <a:r>
            <a:rPr lang="hr-HR"/>
            <a:t>Provedene aktivnosti:</a:t>
          </a:r>
          <a:endParaRPr lang="en-US"/>
        </a:p>
      </dgm:t>
    </dgm:pt>
    <dgm:pt modelId="{4CCFA777-4CAA-4574-B136-65DCA51568B7}" type="parTrans" cxnId="{EE8CDB4B-1FC3-4488-8C0E-78CF658E02BC}">
      <dgm:prSet/>
      <dgm:spPr/>
      <dgm:t>
        <a:bodyPr/>
        <a:lstStyle/>
        <a:p>
          <a:endParaRPr lang="en-US"/>
        </a:p>
      </dgm:t>
    </dgm:pt>
    <dgm:pt modelId="{2A0E814A-D9A4-49BC-B599-6478CD5A2E14}" type="sibTrans" cxnId="{EE8CDB4B-1FC3-4488-8C0E-78CF658E02BC}">
      <dgm:prSet/>
      <dgm:spPr/>
      <dgm:t>
        <a:bodyPr/>
        <a:lstStyle/>
        <a:p>
          <a:endParaRPr lang="en-US"/>
        </a:p>
      </dgm:t>
    </dgm:pt>
    <dgm:pt modelId="{B5D06A60-C2A3-4961-A38B-D84122169BA0}">
      <dgm:prSet/>
      <dgm:spPr/>
      <dgm:t>
        <a:bodyPr/>
        <a:lstStyle/>
        <a:p>
          <a:r>
            <a:rPr lang="hr-HR" dirty="0"/>
            <a:t>Vježbe osjetila i zahvalnosti - „Naš kruh”</a:t>
          </a:r>
          <a:endParaRPr lang="en-US" dirty="0"/>
        </a:p>
      </dgm:t>
    </dgm:pt>
    <dgm:pt modelId="{9F1EF227-F55F-4C43-82EE-0DAE493E0CD1}" type="parTrans" cxnId="{8B56D36D-FA67-4B78-AA1B-F6A3C7DEDF17}">
      <dgm:prSet/>
      <dgm:spPr/>
      <dgm:t>
        <a:bodyPr/>
        <a:lstStyle/>
        <a:p>
          <a:endParaRPr lang="en-US"/>
        </a:p>
      </dgm:t>
    </dgm:pt>
    <dgm:pt modelId="{2EAEC70B-1A70-4DFA-9952-B85ACB3C958B}" type="sibTrans" cxnId="{8B56D36D-FA67-4B78-AA1B-F6A3C7DEDF17}">
      <dgm:prSet/>
      <dgm:spPr/>
      <dgm:t>
        <a:bodyPr/>
        <a:lstStyle/>
        <a:p>
          <a:endParaRPr lang="en-US"/>
        </a:p>
      </dgm:t>
    </dgm:pt>
    <dgm:pt modelId="{D351AB9A-CB5A-4FAA-9579-9E5BCA67E8D6}">
      <dgm:prSet/>
      <dgm:spPr/>
      <dgm:t>
        <a:bodyPr/>
        <a:lstStyle/>
        <a:p>
          <a:r>
            <a:rPr lang="hr-HR" dirty="0"/>
            <a:t>Tijelo i pokret te blagodati prirode na um i tijelo - „Ususret jeseni u parku Borik”</a:t>
          </a:r>
          <a:endParaRPr lang="en-US" dirty="0"/>
        </a:p>
      </dgm:t>
    </dgm:pt>
    <dgm:pt modelId="{A0D40A01-1277-4EF9-9E0E-C6C358E9540A}" type="parTrans" cxnId="{7A819EC2-26F3-4D37-BC2E-FF0663A90B0E}">
      <dgm:prSet/>
      <dgm:spPr/>
      <dgm:t>
        <a:bodyPr/>
        <a:lstStyle/>
        <a:p>
          <a:endParaRPr lang="en-US"/>
        </a:p>
      </dgm:t>
    </dgm:pt>
    <dgm:pt modelId="{7845631D-954D-4D5F-AC02-D90FBCB108C2}" type="sibTrans" cxnId="{7A819EC2-26F3-4D37-BC2E-FF0663A90B0E}">
      <dgm:prSet/>
      <dgm:spPr/>
      <dgm:t>
        <a:bodyPr/>
        <a:lstStyle/>
        <a:p>
          <a:endParaRPr lang="en-US"/>
        </a:p>
      </dgm:t>
    </dgm:pt>
    <dgm:pt modelId="{31569FB0-CF31-446F-AE9F-EBE1CF4FDA75}">
      <dgm:prSet/>
      <dgm:spPr/>
      <dgm:t>
        <a:bodyPr/>
        <a:lstStyle/>
        <a:p>
          <a:r>
            <a:rPr lang="hr-HR" dirty="0"/>
            <a:t>Vježba suosjećanja - „Od hranilice do zagrljaja” </a:t>
          </a:r>
          <a:endParaRPr lang="en-US" dirty="0"/>
        </a:p>
      </dgm:t>
    </dgm:pt>
    <dgm:pt modelId="{5695C14C-9FF5-439A-99F0-359B830C2C2A}" type="parTrans" cxnId="{45732869-D163-40A2-9665-60BA43B0F00A}">
      <dgm:prSet/>
      <dgm:spPr/>
      <dgm:t>
        <a:bodyPr/>
        <a:lstStyle/>
        <a:p>
          <a:endParaRPr lang="en-US"/>
        </a:p>
      </dgm:t>
    </dgm:pt>
    <dgm:pt modelId="{B50D85B4-EE6A-4926-90D3-FE4F29621057}" type="sibTrans" cxnId="{45732869-D163-40A2-9665-60BA43B0F00A}">
      <dgm:prSet/>
      <dgm:spPr/>
      <dgm:t>
        <a:bodyPr/>
        <a:lstStyle/>
        <a:p>
          <a:endParaRPr lang="en-US"/>
        </a:p>
      </dgm:t>
    </dgm:pt>
    <dgm:pt modelId="{ACBFA6DA-0FAF-4999-97DD-B0A1F061E51E}">
      <dgm:prSet/>
      <dgm:spPr/>
      <dgm:t>
        <a:bodyPr/>
        <a:lstStyle/>
        <a:p>
          <a:r>
            <a:rPr lang="hr-HR"/>
            <a:t>….</a:t>
          </a:r>
          <a:endParaRPr lang="en-US"/>
        </a:p>
      </dgm:t>
    </dgm:pt>
    <dgm:pt modelId="{E7600DFF-45E1-4690-BB27-62F6AEC849B7}" type="parTrans" cxnId="{46995971-95F9-4664-ABE2-04DC0C431E14}">
      <dgm:prSet/>
      <dgm:spPr/>
      <dgm:t>
        <a:bodyPr/>
        <a:lstStyle/>
        <a:p>
          <a:endParaRPr lang="en-US"/>
        </a:p>
      </dgm:t>
    </dgm:pt>
    <dgm:pt modelId="{DBEACE72-F124-46EC-B80E-2E0E67EEEAEA}" type="sibTrans" cxnId="{46995971-95F9-4664-ABE2-04DC0C431E14}">
      <dgm:prSet/>
      <dgm:spPr/>
      <dgm:t>
        <a:bodyPr/>
        <a:lstStyle/>
        <a:p>
          <a:endParaRPr lang="en-US"/>
        </a:p>
      </dgm:t>
    </dgm:pt>
    <dgm:pt modelId="{2EB50E37-F133-4CF8-BB3E-F75E01968A11}">
      <dgm:prSet/>
      <dgm:spPr/>
      <dgm:t>
        <a:bodyPr/>
        <a:lstStyle/>
        <a:p>
          <a:pPr algn="ctr"/>
          <a:r>
            <a:rPr lang="hr-HR" dirty="0"/>
            <a:t>Imamo „zadatak” i za Vas: „Tri lijepe stvari u današnjem danu”</a:t>
          </a:r>
          <a:endParaRPr lang="en-US" dirty="0"/>
        </a:p>
      </dgm:t>
    </dgm:pt>
    <dgm:pt modelId="{64B4D519-4947-4681-AD8A-AEA1811C1978}" type="parTrans" cxnId="{985B7AA4-801A-4B0A-93A7-21D3BD7C42F6}">
      <dgm:prSet/>
      <dgm:spPr/>
      <dgm:t>
        <a:bodyPr/>
        <a:lstStyle/>
        <a:p>
          <a:endParaRPr lang="en-US"/>
        </a:p>
      </dgm:t>
    </dgm:pt>
    <dgm:pt modelId="{64EABCC9-7C30-4CBE-859A-49BCA1258099}" type="sibTrans" cxnId="{985B7AA4-801A-4B0A-93A7-21D3BD7C42F6}">
      <dgm:prSet/>
      <dgm:spPr/>
      <dgm:t>
        <a:bodyPr/>
        <a:lstStyle/>
        <a:p>
          <a:endParaRPr lang="en-US"/>
        </a:p>
      </dgm:t>
    </dgm:pt>
    <dgm:pt modelId="{689C6DEB-7DC7-4E56-8108-3897CB8430B3}" type="pres">
      <dgm:prSet presAssocID="{74B8AFA7-8665-4254-A371-6B3D1EF46368}" presName="linear" presStyleCnt="0">
        <dgm:presLayoutVars>
          <dgm:animLvl val="lvl"/>
          <dgm:resizeHandles val="exact"/>
        </dgm:presLayoutVars>
      </dgm:prSet>
      <dgm:spPr/>
    </dgm:pt>
    <dgm:pt modelId="{0C700613-9CF5-4A5B-AD8C-CE832AF12241}" type="pres">
      <dgm:prSet presAssocID="{5D21D3D7-6064-4C3B-8067-ECD2EBF2795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1B4EC12-EFB8-4E39-B68F-F434F83185B2}" type="pres">
      <dgm:prSet presAssocID="{2A0E814A-D9A4-49BC-B599-6478CD5A2E14}" presName="spacer" presStyleCnt="0"/>
      <dgm:spPr/>
    </dgm:pt>
    <dgm:pt modelId="{78819B38-B71C-455F-AA43-F1E0C4261526}" type="pres">
      <dgm:prSet presAssocID="{B5D06A60-C2A3-4961-A38B-D84122169BA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2D3E1BC-11F4-44B4-B30A-517A62C79CDE}" type="pres">
      <dgm:prSet presAssocID="{2EAEC70B-1A70-4DFA-9952-B85ACB3C958B}" presName="spacer" presStyleCnt="0"/>
      <dgm:spPr/>
    </dgm:pt>
    <dgm:pt modelId="{E2FCBE6C-13A8-48FD-AB8E-454F4B394981}" type="pres">
      <dgm:prSet presAssocID="{D351AB9A-CB5A-4FAA-9579-9E5BCA67E8D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04AD1EB-5588-4203-AC6A-3ED6DE8F69FC}" type="pres">
      <dgm:prSet presAssocID="{7845631D-954D-4D5F-AC02-D90FBCB108C2}" presName="spacer" presStyleCnt="0"/>
      <dgm:spPr/>
    </dgm:pt>
    <dgm:pt modelId="{0DF2D724-AD5E-4119-8250-835AD901252B}" type="pres">
      <dgm:prSet presAssocID="{31569FB0-CF31-446F-AE9F-EBE1CF4FDA7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EAA21D5-2301-4B6C-B89C-8DE451B6C21B}" type="pres">
      <dgm:prSet presAssocID="{B50D85B4-EE6A-4926-90D3-FE4F29621057}" presName="spacer" presStyleCnt="0"/>
      <dgm:spPr/>
    </dgm:pt>
    <dgm:pt modelId="{BAD189C7-1179-45E8-8F94-9C9DC91B1245}" type="pres">
      <dgm:prSet presAssocID="{ACBFA6DA-0FAF-4999-97DD-B0A1F061E51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15E5240-0993-4F93-80DA-C040C2C44D04}" type="pres">
      <dgm:prSet presAssocID="{DBEACE72-F124-46EC-B80E-2E0E67EEEAEA}" presName="spacer" presStyleCnt="0"/>
      <dgm:spPr/>
    </dgm:pt>
    <dgm:pt modelId="{6AFFBB90-A68C-42DE-818C-4D05C5FC5EF6}" type="pres">
      <dgm:prSet presAssocID="{2EB50E37-F133-4CF8-BB3E-F75E01968A1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ACD8229-C3A1-4913-BEB4-85DA3B58283F}" type="presOf" srcId="{ACBFA6DA-0FAF-4999-97DD-B0A1F061E51E}" destId="{BAD189C7-1179-45E8-8F94-9C9DC91B1245}" srcOrd="0" destOrd="0" presId="urn:microsoft.com/office/officeart/2005/8/layout/vList2"/>
    <dgm:cxn modelId="{AEBD6832-D120-4E9D-BA85-E3A4EECC04BB}" type="presOf" srcId="{5D21D3D7-6064-4C3B-8067-ECD2EBF27950}" destId="{0C700613-9CF5-4A5B-AD8C-CE832AF12241}" srcOrd="0" destOrd="0" presId="urn:microsoft.com/office/officeart/2005/8/layout/vList2"/>
    <dgm:cxn modelId="{58DEB639-FB0C-4A38-9E98-D61FF72A2D99}" type="presOf" srcId="{31569FB0-CF31-446F-AE9F-EBE1CF4FDA75}" destId="{0DF2D724-AD5E-4119-8250-835AD901252B}" srcOrd="0" destOrd="0" presId="urn:microsoft.com/office/officeart/2005/8/layout/vList2"/>
    <dgm:cxn modelId="{24F7B948-576C-4804-9A90-DA058AD57656}" type="presOf" srcId="{74B8AFA7-8665-4254-A371-6B3D1EF46368}" destId="{689C6DEB-7DC7-4E56-8108-3897CB8430B3}" srcOrd="0" destOrd="0" presId="urn:microsoft.com/office/officeart/2005/8/layout/vList2"/>
    <dgm:cxn modelId="{45732869-D163-40A2-9665-60BA43B0F00A}" srcId="{74B8AFA7-8665-4254-A371-6B3D1EF46368}" destId="{31569FB0-CF31-446F-AE9F-EBE1CF4FDA75}" srcOrd="3" destOrd="0" parTransId="{5695C14C-9FF5-439A-99F0-359B830C2C2A}" sibTransId="{B50D85B4-EE6A-4926-90D3-FE4F29621057}"/>
    <dgm:cxn modelId="{EE8CDB4B-1FC3-4488-8C0E-78CF658E02BC}" srcId="{74B8AFA7-8665-4254-A371-6B3D1EF46368}" destId="{5D21D3D7-6064-4C3B-8067-ECD2EBF27950}" srcOrd="0" destOrd="0" parTransId="{4CCFA777-4CAA-4574-B136-65DCA51568B7}" sibTransId="{2A0E814A-D9A4-49BC-B599-6478CD5A2E14}"/>
    <dgm:cxn modelId="{8B56D36D-FA67-4B78-AA1B-F6A3C7DEDF17}" srcId="{74B8AFA7-8665-4254-A371-6B3D1EF46368}" destId="{B5D06A60-C2A3-4961-A38B-D84122169BA0}" srcOrd="1" destOrd="0" parTransId="{9F1EF227-F55F-4C43-82EE-0DAE493E0CD1}" sibTransId="{2EAEC70B-1A70-4DFA-9952-B85ACB3C958B}"/>
    <dgm:cxn modelId="{46995971-95F9-4664-ABE2-04DC0C431E14}" srcId="{74B8AFA7-8665-4254-A371-6B3D1EF46368}" destId="{ACBFA6DA-0FAF-4999-97DD-B0A1F061E51E}" srcOrd="4" destOrd="0" parTransId="{E7600DFF-45E1-4690-BB27-62F6AEC849B7}" sibTransId="{DBEACE72-F124-46EC-B80E-2E0E67EEEAEA}"/>
    <dgm:cxn modelId="{320A12A0-0A41-48F6-ACB5-188FC42E3BF2}" type="presOf" srcId="{2EB50E37-F133-4CF8-BB3E-F75E01968A11}" destId="{6AFFBB90-A68C-42DE-818C-4D05C5FC5EF6}" srcOrd="0" destOrd="0" presId="urn:microsoft.com/office/officeart/2005/8/layout/vList2"/>
    <dgm:cxn modelId="{985B7AA4-801A-4B0A-93A7-21D3BD7C42F6}" srcId="{74B8AFA7-8665-4254-A371-6B3D1EF46368}" destId="{2EB50E37-F133-4CF8-BB3E-F75E01968A11}" srcOrd="5" destOrd="0" parTransId="{64B4D519-4947-4681-AD8A-AEA1811C1978}" sibTransId="{64EABCC9-7C30-4CBE-859A-49BCA1258099}"/>
    <dgm:cxn modelId="{D6A4D0B7-6C95-4307-A5E1-26097CCC7A79}" type="presOf" srcId="{B5D06A60-C2A3-4961-A38B-D84122169BA0}" destId="{78819B38-B71C-455F-AA43-F1E0C4261526}" srcOrd="0" destOrd="0" presId="urn:microsoft.com/office/officeart/2005/8/layout/vList2"/>
    <dgm:cxn modelId="{7A819EC2-26F3-4D37-BC2E-FF0663A90B0E}" srcId="{74B8AFA7-8665-4254-A371-6B3D1EF46368}" destId="{D351AB9A-CB5A-4FAA-9579-9E5BCA67E8D6}" srcOrd="2" destOrd="0" parTransId="{A0D40A01-1277-4EF9-9E0E-C6C358E9540A}" sibTransId="{7845631D-954D-4D5F-AC02-D90FBCB108C2}"/>
    <dgm:cxn modelId="{C3058EE5-5CC7-4929-8B36-4AF10CF64A6E}" type="presOf" srcId="{D351AB9A-CB5A-4FAA-9579-9E5BCA67E8D6}" destId="{E2FCBE6C-13A8-48FD-AB8E-454F4B394981}" srcOrd="0" destOrd="0" presId="urn:microsoft.com/office/officeart/2005/8/layout/vList2"/>
    <dgm:cxn modelId="{FAC0ABA4-3509-4AFA-A27D-40017DA469B7}" type="presParOf" srcId="{689C6DEB-7DC7-4E56-8108-3897CB8430B3}" destId="{0C700613-9CF5-4A5B-AD8C-CE832AF12241}" srcOrd="0" destOrd="0" presId="urn:microsoft.com/office/officeart/2005/8/layout/vList2"/>
    <dgm:cxn modelId="{58E0EC24-2E10-405D-873B-DBCB9D2589BA}" type="presParOf" srcId="{689C6DEB-7DC7-4E56-8108-3897CB8430B3}" destId="{01B4EC12-EFB8-4E39-B68F-F434F83185B2}" srcOrd="1" destOrd="0" presId="urn:microsoft.com/office/officeart/2005/8/layout/vList2"/>
    <dgm:cxn modelId="{1062D2C6-304E-40EF-A652-AEE6519A3A01}" type="presParOf" srcId="{689C6DEB-7DC7-4E56-8108-3897CB8430B3}" destId="{78819B38-B71C-455F-AA43-F1E0C4261526}" srcOrd="2" destOrd="0" presId="urn:microsoft.com/office/officeart/2005/8/layout/vList2"/>
    <dgm:cxn modelId="{4AEA234C-10EF-4891-9633-F4E21A4ABF86}" type="presParOf" srcId="{689C6DEB-7DC7-4E56-8108-3897CB8430B3}" destId="{72D3E1BC-11F4-44B4-B30A-517A62C79CDE}" srcOrd="3" destOrd="0" presId="urn:microsoft.com/office/officeart/2005/8/layout/vList2"/>
    <dgm:cxn modelId="{36301F50-E2F8-483C-9316-21E96B5D0239}" type="presParOf" srcId="{689C6DEB-7DC7-4E56-8108-3897CB8430B3}" destId="{E2FCBE6C-13A8-48FD-AB8E-454F4B394981}" srcOrd="4" destOrd="0" presId="urn:microsoft.com/office/officeart/2005/8/layout/vList2"/>
    <dgm:cxn modelId="{8CA3611F-2895-4A38-B4D2-83527357B33E}" type="presParOf" srcId="{689C6DEB-7DC7-4E56-8108-3897CB8430B3}" destId="{E04AD1EB-5588-4203-AC6A-3ED6DE8F69FC}" srcOrd="5" destOrd="0" presId="urn:microsoft.com/office/officeart/2005/8/layout/vList2"/>
    <dgm:cxn modelId="{8A4887CC-0746-4552-A1EE-F54933DF6C73}" type="presParOf" srcId="{689C6DEB-7DC7-4E56-8108-3897CB8430B3}" destId="{0DF2D724-AD5E-4119-8250-835AD901252B}" srcOrd="6" destOrd="0" presId="urn:microsoft.com/office/officeart/2005/8/layout/vList2"/>
    <dgm:cxn modelId="{DA411887-09DA-4CB4-A189-2B423B6BEFC7}" type="presParOf" srcId="{689C6DEB-7DC7-4E56-8108-3897CB8430B3}" destId="{0EAA21D5-2301-4B6C-B89C-8DE451B6C21B}" srcOrd="7" destOrd="0" presId="urn:microsoft.com/office/officeart/2005/8/layout/vList2"/>
    <dgm:cxn modelId="{0A45B6C9-7856-4247-A228-881DE4BE2BCC}" type="presParOf" srcId="{689C6DEB-7DC7-4E56-8108-3897CB8430B3}" destId="{BAD189C7-1179-45E8-8F94-9C9DC91B1245}" srcOrd="8" destOrd="0" presId="urn:microsoft.com/office/officeart/2005/8/layout/vList2"/>
    <dgm:cxn modelId="{A6E9C5FF-B531-467C-A215-297BCEFB9E7C}" type="presParOf" srcId="{689C6DEB-7DC7-4E56-8108-3897CB8430B3}" destId="{A15E5240-0993-4F93-80DA-C040C2C44D04}" srcOrd="9" destOrd="0" presId="urn:microsoft.com/office/officeart/2005/8/layout/vList2"/>
    <dgm:cxn modelId="{5E24399A-380E-4A5A-ADA3-1E3A8686CB82}" type="presParOf" srcId="{689C6DEB-7DC7-4E56-8108-3897CB8430B3}" destId="{6AFFBB90-A68C-42DE-818C-4D05C5FC5EF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5F171-487C-4C8D-82CA-CD2A55FF5684}">
      <dsp:nvSpPr>
        <dsp:cNvPr id="0" name=""/>
        <dsp:cNvSpPr/>
      </dsp:nvSpPr>
      <dsp:spPr>
        <a:xfrm>
          <a:off x="0" y="0"/>
          <a:ext cx="8596668" cy="38807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800" b="1" kern="1200" dirty="0"/>
            <a:t>…….usmjeriti svoju pažnju </a:t>
          </a:r>
          <a:r>
            <a:rPr lang="hr-HR" sz="4800" kern="1200" dirty="0"/>
            <a:t>prema nečemu i </a:t>
          </a:r>
          <a:r>
            <a:rPr lang="hr-HR" sz="4800" b="1" kern="1200" dirty="0"/>
            <a:t>primjećivat</a:t>
          </a:r>
          <a:r>
            <a:rPr lang="hr-HR" sz="4800" kern="1200" dirty="0"/>
            <a:t>i sve što se događa upravo </a:t>
          </a:r>
          <a:r>
            <a:rPr lang="hr-HR" sz="4800" b="1" kern="1200" dirty="0"/>
            <a:t>sada</a:t>
          </a:r>
          <a:r>
            <a:rPr lang="hr-HR" sz="4800" kern="1200" dirty="0"/>
            <a:t>, iz trenutka u trenutak.</a:t>
          </a:r>
          <a:endParaRPr lang="en-US" sz="4800" kern="1200" dirty="0"/>
        </a:p>
      </dsp:txBody>
      <dsp:txXfrm>
        <a:off x="0" y="0"/>
        <a:ext cx="8596668" cy="3880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3A7F8-FB84-4A14-85F3-C8BD728EF0DB}">
      <dsp:nvSpPr>
        <dsp:cNvPr id="0" name=""/>
        <dsp:cNvSpPr/>
      </dsp:nvSpPr>
      <dsp:spPr>
        <a:xfrm>
          <a:off x="0" y="27561"/>
          <a:ext cx="4619706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Um „proizvede” više od 60 000 misli u jednome danu stoga je lako zamisliti kako um postane nefokusiran, uznemiren i preplavljen različitim mislima. (Burdick, 2014)</a:t>
          </a:r>
          <a:endParaRPr lang="en-US" sz="2000" kern="1200"/>
        </a:p>
      </dsp:txBody>
      <dsp:txXfrm>
        <a:off x="82245" y="109806"/>
        <a:ext cx="4455216" cy="1520310"/>
      </dsp:txXfrm>
    </dsp:sp>
    <dsp:sp modelId="{7FAB4AC4-2D5C-40AF-BDFA-72EFD3154B6F}">
      <dsp:nvSpPr>
        <dsp:cNvPr id="0" name=""/>
        <dsp:cNvSpPr/>
      </dsp:nvSpPr>
      <dsp:spPr>
        <a:xfrm>
          <a:off x="0" y="1769961"/>
          <a:ext cx="4619706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Kada je naš um preplavljen mislima</a:t>
          </a:r>
          <a:br>
            <a:rPr lang="hr-HR" sz="2000" kern="1200"/>
          </a:br>
          <a:r>
            <a:rPr lang="hr-HR" sz="2000" kern="1200"/>
            <a:t>osjećamo puno stresa i to može uzrokovati razne probleme.</a:t>
          </a:r>
          <a:endParaRPr lang="en-US" sz="2000" kern="1200"/>
        </a:p>
      </dsp:txBody>
      <dsp:txXfrm>
        <a:off x="82245" y="1852206"/>
        <a:ext cx="4455216" cy="1520310"/>
      </dsp:txXfrm>
    </dsp:sp>
    <dsp:sp modelId="{2881EC99-E184-4299-8CCE-A431340C5160}">
      <dsp:nvSpPr>
        <dsp:cNvPr id="0" name=""/>
        <dsp:cNvSpPr/>
      </dsp:nvSpPr>
      <dsp:spPr>
        <a:xfrm>
          <a:off x="0" y="3512362"/>
          <a:ext cx="4619706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Kada smo prisutni u </a:t>
          </a:r>
          <a:r>
            <a:rPr lang="hr-HR" sz="2000" b="1" kern="1200"/>
            <a:t>ovdje i sada</a:t>
          </a:r>
          <a:br>
            <a:rPr lang="hr-HR" sz="2000" kern="1200"/>
          </a:br>
          <a:r>
            <a:rPr lang="hr-HR" sz="2000" kern="1200"/>
            <a:t>svjesniji smo i možemo donositi </a:t>
          </a:r>
          <a:r>
            <a:rPr lang="hr-HR" sz="2000" b="1" kern="1200"/>
            <a:t>kvalitetnije odluke i izbore</a:t>
          </a:r>
          <a:r>
            <a:rPr lang="hr-HR" sz="2000" kern="1200"/>
            <a:t>.</a:t>
          </a:r>
          <a:endParaRPr lang="en-US" sz="2000" kern="1200"/>
        </a:p>
      </dsp:txBody>
      <dsp:txXfrm>
        <a:off x="82245" y="3594607"/>
        <a:ext cx="4455216" cy="1520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25DF6-D921-4A13-BF1E-DE79AD379E07}">
      <dsp:nvSpPr>
        <dsp:cNvPr id="0" name=""/>
        <dsp:cNvSpPr/>
      </dsp:nvSpPr>
      <dsp:spPr>
        <a:xfrm>
          <a:off x="0" y="119282"/>
          <a:ext cx="6628804" cy="9090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sjedeći, ležeći, stojeći ili u pokretu</a:t>
          </a:r>
          <a:endParaRPr lang="en-US" sz="1700" kern="1200"/>
        </a:p>
      </dsp:txBody>
      <dsp:txXfrm>
        <a:off x="44375" y="163657"/>
        <a:ext cx="6540054" cy="820285"/>
      </dsp:txXfrm>
    </dsp:sp>
    <dsp:sp modelId="{1524825D-251C-4B99-87A5-E51BBE205915}">
      <dsp:nvSpPr>
        <dsp:cNvPr id="0" name=""/>
        <dsp:cNvSpPr/>
      </dsp:nvSpPr>
      <dsp:spPr>
        <a:xfrm>
          <a:off x="0" y="1077277"/>
          <a:ext cx="6628804" cy="909035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usmjeriti pažnju na jednu stvar (npr. zvuk u okolini, pokret ili disanje) i zadržati pažnju na tome</a:t>
          </a:r>
          <a:endParaRPr lang="en-US" sz="1700" kern="1200"/>
        </a:p>
      </dsp:txBody>
      <dsp:txXfrm>
        <a:off x="44375" y="1121652"/>
        <a:ext cx="6540054" cy="820285"/>
      </dsp:txXfrm>
    </dsp:sp>
    <dsp:sp modelId="{8EEB5CDC-9A10-450C-ABDA-7315A007B663}">
      <dsp:nvSpPr>
        <dsp:cNvPr id="0" name=""/>
        <dsp:cNvSpPr/>
      </dsp:nvSpPr>
      <dsp:spPr>
        <a:xfrm>
          <a:off x="0" y="2035272"/>
          <a:ext cx="6628804" cy="90903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kada pažnja odluta, primijetiti to i vratiti je nazad </a:t>
          </a:r>
          <a:endParaRPr lang="en-US" sz="1700" kern="1200"/>
        </a:p>
      </dsp:txBody>
      <dsp:txXfrm>
        <a:off x="44375" y="2079647"/>
        <a:ext cx="6540054" cy="820285"/>
      </dsp:txXfrm>
    </dsp:sp>
    <dsp:sp modelId="{2A4DC816-0CF5-4EBF-98E5-37EAD216E877}">
      <dsp:nvSpPr>
        <dsp:cNvPr id="0" name=""/>
        <dsp:cNvSpPr/>
      </dsp:nvSpPr>
      <dsp:spPr>
        <a:xfrm>
          <a:off x="0" y="2993268"/>
          <a:ext cx="6628804" cy="909035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mindfulness se može primijeniti na svakodnevne aktivnosti kao što su pranje zubi, jedenje, tuširanje, crtanje, maženje kućnog ljubimca…</a:t>
          </a:r>
          <a:endParaRPr lang="en-US" sz="1700" kern="1200"/>
        </a:p>
      </dsp:txBody>
      <dsp:txXfrm>
        <a:off x="44375" y="3037643"/>
        <a:ext cx="6540054" cy="820285"/>
      </dsp:txXfrm>
    </dsp:sp>
    <dsp:sp modelId="{718802B8-A6BA-4C26-895D-45D8EE893BBE}">
      <dsp:nvSpPr>
        <dsp:cNvPr id="0" name=""/>
        <dsp:cNvSpPr/>
      </dsp:nvSpPr>
      <dsp:spPr>
        <a:xfrm>
          <a:off x="0" y="3951263"/>
          <a:ext cx="6628804" cy="90903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uključuje koncepte zahvalnosti, suosjećanja (prema sebi i prema drugima), ljubaznosti…</a:t>
          </a:r>
          <a:endParaRPr lang="en-US" sz="1700" kern="1200"/>
        </a:p>
      </dsp:txBody>
      <dsp:txXfrm>
        <a:off x="44375" y="3995638"/>
        <a:ext cx="6540054" cy="820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00613-9CF5-4A5B-AD8C-CE832AF12241}">
      <dsp:nvSpPr>
        <dsp:cNvPr id="0" name=""/>
        <dsp:cNvSpPr/>
      </dsp:nvSpPr>
      <dsp:spPr>
        <a:xfrm>
          <a:off x="0" y="642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Provedene aktivnosti:</a:t>
          </a:r>
          <a:endParaRPr lang="en-US" sz="2000" kern="1200"/>
        </a:p>
      </dsp:txBody>
      <dsp:txXfrm>
        <a:off x="37125" y="101415"/>
        <a:ext cx="6554554" cy="686250"/>
      </dsp:txXfrm>
    </dsp:sp>
    <dsp:sp modelId="{78819B38-B71C-455F-AA43-F1E0C4261526}">
      <dsp:nvSpPr>
        <dsp:cNvPr id="0" name=""/>
        <dsp:cNvSpPr/>
      </dsp:nvSpPr>
      <dsp:spPr>
        <a:xfrm>
          <a:off x="0" y="8823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Vježbe osjetila i zahvalnosti - „Naš kruh”</a:t>
          </a:r>
          <a:endParaRPr lang="en-US" sz="2000" kern="1200" dirty="0"/>
        </a:p>
      </dsp:txBody>
      <dsp:txXfrm>
        <a:off x="37125" y="919515"/>
        <a:ext cx="6554554" cy="686250"/>
      </dsp:txXfrm>
    </dsp:sp>
    <dsp:sp modelId="{E2FCBE6C-13A8-48FD-AB8E-454F4B394981}">
      <dsp:nvSpPr>
        <dsp:cNvPr id="0" name=""/>
        <dsp:cNvSpPr/>
      </dsp:nvSpPr>
      <dsp:spPr>
        <a:xfrm>
          <a:off x="0" y="17004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Tijelo i pokret te blagodati prirode na um i tijelo - „Ususret jeseni u parku Borik”</a:t>
          </a:r>
          <a:endParaRPr lang="en-US" sz="2000" kern="1200" dirty="0"/>
        </a:p>
      </dsp:txBody>
      <dsp:txXfrm>
        <a:off x="37125" y="1737615"/>
        <a:ext cx="6554554" cy="686250"/>
      </dsp:txXfrm>
    </dsp:sp>
    <dsp:sp modelId="{0DF2D724-AD5E-4119-8250-835AD901252B}">
      <dsp:nvSpPr>
        <dsp:cNvPr id="0" name=""/>
        <dsp:cNvSpPr/>
      </dsp:nvSpPr>
      <dsp:spPr>
        <a:xfrm>
          <a:off x="0" y="25185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Vježba suosjećanja - „Od hranilice do zagrljaja” </a:t>
          </a:r>
          <a:endParaRPr lang="en-US" sz="2000" kern="1200" dirty="0"/>
        </a:p>
      </dsp:txBody>
      <dsp:txXfrm>
        <a:off x="37125" y="2555715"/>
        <a:ext cx="6554554" cy="686250"/>
      </dsp:txXfrm>
    </dsp:sp>
    <dsp:sp modelId="{BAD189C7-1179-45E8-8F94-9C9DC91B1245}">
      <dsp:nvSpPr>
        <dsp:cNvPr id="0" name=""/>
        <dsp:cNvSpPr/>
      </dsp:nvSpPr>
      <dsp:spPr>
        <a:xfrm>
          <a:off x="0" y="33366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….</a:t>
          </a:r>
          <a:endParaRPr lang="en-US" sz="2000" kern="1200"/>
        </a:p>
      </dsp:txBody>
      <dsp:txXfrm>
        <a:off x="37125" y="3373815"/>
        <a:ext cx="6554554" cy="686250"/>
      </dsp:txXfrm>
    </dsp:sp>
    <dsp:sp modelId="{6AFFBB90-A68C-42DE-818C-4D05C5FC5EF6}">
      <dsp:nvSpPr>
        <dsp:cNvPr id="0" name=""/>
        <dsp:cNvSpPr/>
      </dsp:nvSpPr>
      <dsp:spPr>
        <a:xfrm>
          <a:off x="0" y="4154790"/>
          <a:ext cx="6628804" cy="7605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Imamo „zadatak” i za Vas: „Tri lijepe stvari u današnjem danu”</a:t>
          </a:r>
          <a:endParaRPr lang="en-US" sz="2000" kern="1200" dirty="0"/>
        </a:p>
      </dsp:txBody>
      <dsp:txXfrm>
        <a:off x="37125" y="4191915"/>
        <a:ext cx="6554554" cy="6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0637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463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8547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1798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22914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514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312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423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581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824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305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75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128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665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64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88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Thursday, February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4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3">
            <a:extLst>
              <a:ext uri="{FF2B5EF4-FFF2-40B4-BE49-F238E27FC236}">
                <a16:creationId xmlns:a16="http://schemas.microsoft.com/office/drawing/2014/main" id="{E559386D-1472-D8AF-60BC-A544F5590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64" t="1482" r="18105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542E4F1-40DE-8E1C-C71F-ECCBA24BC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hr-HR" dirty="0"/>
            </a:br>
            <a:r>
              <a:rPr lang="hr-HR" dirty="0" err="1"/>
              <a:t>Mindfulness</a:t>
            </a:r>
            <a:r>
              <a:rPr lang="hr-HR" dirty="0"/>
              <a:t> u 1.b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E668CBF-B83D-AA02-6049-3B33B221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hr-HR"/>
              <a:t>- suradnja sa školskom psihologinjom</a:t>
            </a:r>
          </a:p>
        </p:txBody>
      </p:sp>
    </p:spTree>
    <p:extLst>
      <p:ext uri="{BB962C8B-B14F-4D97-AF65-F5344CB8AC3E}">
        <p14:creationId xmlns:p14="http://schemas.microsoft.com/office/powerpoint/2010/main" val="186625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0651CE3-83C8-A958-5459-CE21DF6D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Mindfulness u školi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44EACE6-6355-F75B-B17E-6E1AF1162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98909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24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4D71FF-768F-EB0C-D22E-8B0B9EAB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Mind</a:t>
            </a:r>
            <a:r>
              <a:rPr lang="hr-HR" dirty="0"/>
              <a:t> </a:t>
            </a:r>
            <a:r>
              <a:rPr lang="hr-HR" dirty="0" err="1"/>
              <a:t>Full</a:t>
            </a:r>
            <a:r>
              <a:rPr lang="hr-HR" dirty="0"/>
              <a:t>,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Mindful</a:t>
            </a: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9E3EF3C-4E6D-5CDE-A807-70B2DB438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1466850"/>
            <a:ext cx="9001125" cy="4686300"/>
          </a:xfrm>
        </p:spPr>
      </p:pic>
    </p:spTree>
    <p:extLst>
      <p:ext uri="{BB962C8B-B14F-4D97-AF65-F5344CB8AC3E}">
        <p14:creationId xmlns:p14="http://schemas.microsoft.com/office/powerpoint/2010/main" val="342678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FB484D-7D2D-65D4-79F7-B20F31CE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vert="horz" wrap="square" lIns="0" tIns="0" rIns="0" bIns="0" rtlCol="0" anchor="ctr" anchorCtr="0">
            <a:normAutofit fontScale="90000"/>
          </a:bodyPr>
          <a:lstStyle/>
          <a:p>
            <a:r>
              <a:rPr lang="hr-HR" sz="6600" spc="-100" dirty="0"/>
              <a:t>Čemu služi </a:t>
            </a:r>
            <a:r>
              <a:rPr lang="hr-HR" sz="6600" spc="-100" dirty="0" err="1"/>
              <a:t>mindfulness</a:t>
            </a:r>
            <a:r>
              <a:rPr lang="hr-HR" sz="6600" spc="-100" dirty="0"/>
              <a:t>?</a:t>
            </a:r>
            <a:endParaRPr lang="en-US" sz="6600" spc="-100" dirty="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18D902A4-D459-68AD-AE17-1DE8E812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05" y="2635385"/>
            <a:ext cx="4991962" cy="321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Tjelesno vježbanje pomaže ojačati naše mišiće i tijelo. </a:t>
            </a:r>
            <a:r>
              <a:rPr lang="hr-H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Mindfulness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vještina koja pomaže da naš mozak bude zdrav i jak!</a:t>
            </a:r>
          </a:p>
          <a:p>
            <a:endParaRPr lang="en-US" dirty="0"/>
          </a:p>
        </p:txBody>
      </p:sp>
      <p:pic>
        <p:nvPicPr>
          <p:cNvPr id="5" name="Rezervirano mjesto sadržaja 4" descr="Slika na kojoj se prikazuje svijetlo&#10;&#10;Opis je automatski generiran">
            <a:extLst>
              <a:ext uri="{FF2B5EF4-FFF2-40B4-BE49-F238E27FC236}">
                <a16:creationId xmlns:a16="http://schemas.microsoft.com/office/drawing/2014/main" id="{6130F269-6789-4455-C30A-75E36F78FE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7" r="9189"/>
          <a:stretch/>
        </p:blipFill>
        <p:spPr>
          <a:xfrm>
            <a:off x="6529065" y="10"/>
            <a:ext cx="5662937" cy="6857990"/>
          </a:xfrm>
          <a:custGeom>
            <a:avLst/>
            <a:gdLst/>
            <a:ahLst/>
            <a:cxnLst/>
            <a:rect l="l" t="t" r="r" b="b"/>
            <a:pathLst>
              <a:path w="5662937" h="6858000">
                <a:moveTo>
                  <a:pt x="598332" y="0"/>
                </a:moveTo>
                <a:lnTo>
                  <a:pt x="5662937" y="0"/>
                </a:lnTo>
                <a:lnTo>
                  <a:pt x="5662937" y="6858000"/>
                </a:lnTo>
                <a:lnTo>
                  <a:pt x="0" y="6858000"/>
                </a:lnTo>
                <a:lnTo>
                  <a:pt x="78957" y="6777438"/>
                </a:lnTo>
                <a:cubicBezTo>
                  <a:pt x="291624" y="6544265"/>
                  <a:pt x="490445" y="6275955"/>
                  <a:pt x="672224" y="5969316"/>
                </a:cubicBezTo>
                <a:cubicBezTo>
                  <a:pt x="914596" y="5515036"/>
                  <a:pt x="1066079" y="5030470"/>
                  <a:pt x="1217562" y="4515619"/>
                </a:cubicBezTo>
                <a:cubicBezTo>
                  <a:pt x="1338748" y="3970483"/>
                  <a:pt x="1399341" y="3516203"/>
                  <a:pt x="1399341" y="3061922"/>
                </a:cubicBezTo>
                <a:cubicBezTo>
                  <a:pt x="1399341" y="1948936"/>
                  <a:pt x="1190579" y="1021447"/>
                  <a:pt x="773055" y="27945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821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2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3" name="Isosceles Triangle 132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4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7" name="Isosceles Triangle 136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8" name="Isosceles Triangle 137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9A42808-A4B1-E9EC-703C-84D6A778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/>
          <a:p>
            <a:r>
              <a:rPr lang="hr-HR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Mindfulness</a:t>
            </a:r>
            <a:r>
              <a:rPr lang="hr-H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znači… </a:t>
            </a:r>
            <a:br>
              <a:rPr lang="hr-H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4800" dirty="0"/>
          </a:p>
        </p:txBody>
      </p:sp>
      <p:graphicFrame>
        <p:nvGraphicFramePr>
          <p:cNvPr id="55" name="Rezervirano mjesto sadržaja 2">
            <a:extLst>
              <a:ext uri="{FF2B5EF4-FFF2-40B4-BE49-F238E27FC236}">
                <a16:creationId xmlns:a16="http://schemas.microsoft.com/office/drawing/2014/main" id="{4AD054B0-8C86-8199-6B8B-418E64ED15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644197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06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BBD42B38-DF79-9F93-FB37-A2C993EF5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pl-PL">
                <a:effectLst/>
                <a:latin typeface="Arial" panose="020B0604020202020204" pitchFamily="34" charset="0"/>
              </a:rPr>
              <a:t>Koliko sam u ovom trenutku ZAISTA prisutan/na u ovdje i sada?</a:t>
            </a:r>
            <a:endParaRPr lang="hr-HR" dirty="0"/>
          </a:p>
        </p:txBody>
      </p:sp>
      <p:graphicFrame>
        <p:nvGraphicFramePr>
          <p:cNvPr id="26" name="Rezervirano mjesto sadržaja 2">
            <a:extLst>
              <a:ext uri="{FF2B5EF4-FFF2-40B4-BE49-F238E27FC236}">
                <a16:creationId xmlns:a16="http://schemas.microsoft.com/office/drawing/2014/main" id="{5ADBBD25-A074-A01C-1BEE-7BE03972BB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4295" y="816638"/>
          <a:ext cx="4619706" cy="522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05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24B4EA-F66D-E6AE-A94D-8FAFD7A1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hr-HR" sz="4000" dirty="0"/>
              <a:t>Dobrobiti </a:t>
            </a:r>
            <a:r>
              <a:rPr lang="hr-HR" sz="4000" dirty="0" err="1"/>
              <a:t>mindfulnessa</a:t>
            </a:r>
            <a:r>
              <a:rPr lang="hr-HR" sz="4000" dirty="0"/>
              <a:t> za djecu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28D644-ADCB-39E0-06DC-2107C198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3600" dirty="0" err="1"/>
              <a:t>Mindfulness</a:t>
            </a:r>
            <a:r>
              <a:rPr lang="hr-HR" sz="3600" dirty="0"/>
              <a:t> poboljšava pažnju, koncentraciju, pamćenje, regulaciju osjećaja i ponašanja, spavanje, odnose s drugima, </a:t>
            </a:r>
            <a:r>
              <a:rPr lang="hr-HR" sz="3600" dirty="0" err="1"/>
              <a:t>samoprihvaćanje</a:t>
            </a:r>
            <a:r>
              <a:rPr lang="hr-HR" sz="3600" dirty="0"/>
              <a:t> i samopouzdanje.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245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F6E27-470A-2B63-B53F-4EF52F1B25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/>
              <a:t>Pažnju možemo usmjeriti….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1FCCAE-083F-7421-428A-F55501EDC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2252" y="2015116"/>
            <a:ext cx="4184035" cy="38807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200" dirty="0"/>
              <a:t>…</a:t>
            </a:r>
            <a:r>
              <a:rPr lang="hr-HR" sz="3200" b="1" dirty="0"/>
              <a:t>prema okolini koristeći naša osjetila:</a:t>
            </a:r>
          </a:p>
          <a:p>
            <a:pPr marL="0" indent="0">
              <a:buNone/>
            </a:pPr>
            <a:endParaRPr lang="hr-HR" sz="3200" b="1" dirty="0"/>
          </a:p>
          <a:p>
            <a:r>
              <a:rPr lang="hr-HR" sz="3200" dirty="0"/>
              <a:t>vid</a:t>
            </a:r>
          </a:p>
          <a:p>
            <a:r>
              <a:rPr lang="hr-HR" sz="3200" dirty="0"/>
              <a:t>sluh</a:t>
            </a:r>
          </a:p>
          <a:p>
            <a:r>
              <a:rPr lang="hr-HR" sz="3200" dirty="0"/>
              <a:t>dodir</a:t>
            </a:r>
          </a:p>
          <a:p>
            <a:r>
              <a:rPr lang="hr-HR" sz="3200" dirty="0"/>
              <a:t>miris</a:t>
            </a:r>
          </a:p>
          <a:p>
            <a:r>
              <a:rPr lang="hr-HR" sz="3200" dirty="0"/>
              <a:t>okus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59B41C-4BAE-644F-E9F5-3ED54F620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015117"/>
            <a:ext cx="4184034" cy="38807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200" b="1" dirty="0"/>
              <a:t>…prema našim unutarnjim stanjima:</a:t>
            </a:r>
          </a:p>
          <a:p>
            <a:pPr marL="0" indent="0">
              <a:buNone/>
            </a:pPr>
            <a:endParaRPr lang="hr-HR" sz="3200" b="1" dirty="0"/>
          </a:p>
          <a:p>
            <a:r>
              <a:rPr lang="hr-HR" sz="3200" dirty="0"/>
              <a:t>osjeti u tijelu</a:t>
            </a:r>
          </a:p>
          <a:p>
            <a:r>
              <a:rPr lang="hr-HR" sz="3200" dirty="0"/>
              <a:t>misli</a:t>
            </a:r>
          </a:p>
          <a:p>
            <a:r>
              <a:rPr lang="hr-HR" sz="3200" dirty="0"/>
              <a:t>osjećaji (emocije)</a:t>
            </a:r>
          </a:p>
        </p:txBody>
      </p:sp>
    </p:spTree>
    <p:extLst>
      <p:ext uri="{BB962C8B-B14F-4D97-AF65-F5344CB8AC3E}">
        <p14:creationId xmlns:p14="http://schemas.microsoft.com/office/powerpoint/2010/main" val="375445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1E666DD-BBFD-2550-E44D-117E1CB6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Vježbe mindfulnessa su vrlo jednostavne</a:t>
            </a: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Rezervirano mjesto sadržaja 2">
            <a:extLst>
              <a:ext uri="{FF2B5EF4-FFF2-40B4-BE49-F238E27FC236}">
                <a16:creationId xmlns:a16="http://schemas.microsoft.com/office/drawing/2014/main" id="{17C55B79-8D5A-703D-4545-8D88CFF2E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38193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33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1288E080-E5F7-96D7-C467-F6C5370F0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HR" dirty="0"/>
              <a:t>„Izdahni ljutnju, udahni mir”</a:t>
            </a:r>
            <a:br>
              <a:rPr lang="hr-HR" dirty="0"/>
            </a:br>
            <a:br>
              <a:rPr lang="hr-HR" dirty="0"/>
            </a:br>
            <a:r>
              <a:rPr lang="hr-HR" dirty="0"/>
              <a:t>„Jačamo um i tijelo”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2A6A61-67F9-D826-E34A-6930D3C0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hr-HR" dirty="0" err="1"/>
              <a:t>eTwinning</a:t>
            </a:r>
            <a:r>
              <a:rPr lang="hr-HR" dirty="0"/>
              <a:t> projekt u sklopu školskog Erasmus + projekta „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Rule</a:t>
            </a:r>
            <a:r>
              <a:rPr lang="hr-HR" dirty="0"/>
              <a:t> – </a:t>
            </a:r>
            <a:r>
              <a:rPr lang="hr-HR" dirty="0" err="1"/>
              <a:t>Healthier</a:t>
            </a:r>
            <a:r>
              <a:rPr lang="hr-HR" dirty="0"/>
              <a:t> &amp; </a:t>
            </a:r>
            <a:r>
              <a:rPr lang="hr-HR" dirty="0" err="1"/>
              <a:t>Greener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;</a:t>
            </a:r>
          </a:p>
          <a:p>
            <a:r>
              <a:rPr lang="hr-HR" dirty="0"/>
              <a:t>preventivni program</a:t>
            </a:r>
          </a:p>
          <a:p>
            <a:r>
              <a:rPr lang="hr-HR" dirty="0"/>
              <a:t>suradnja u izvannastavnoj aktivnosti „Rastimo zajedno”</a:t>
            </a:r>
          </a:p>
          <a:p>
            <a:r>
              <a:rPr lang="hr-HR" dirty="0"/>
              <a:t>Ciljevi: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razvoj pažnje i koncentracije,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prepoznavanje, prihvaćanje i bolja kontrola emocija i ponašanja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razvoj suosjećajnih odnosa i zahvalnosti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15085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261</TotalTime>
  <Words>407</Words>
  <Application>Microsoft Office PowerPoint</Application>
  <PresentationFormat>Široki zaslon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Trebuchet MS</vt:lpstr>
      <vt:lpstr>Wingdings 3</vt:lpstr>
      <vt:lpstr>Faseta</vt:lpstr>
      <vt:lpstr> Mindfulness u 1.b</vt:lpstr>
      <vt:lpstr>Mind Full, or Mindful</vt:lpstr>
      <vt:lpstr>Čemu služi mindfulness?</vt:lpstr>
      <vt:lpstr>Mindfulness znači…  </vt:lpstr>
      <vt:lpstr>Koliko sam u ovom trenutku ZAISTA prisutan/na u ovdje i sada?</vt:lpstr>
      <vt:lpstr>Dobrobiti mindfulnessa za djecu</vt:lpstr>
      <vt:lpstr>Pažnju možemo usmjeriti….</vt:lpstr>
      <vt:lpstr>Vježbe mindfulnessa su vrlo jednostavne</vt:lpstr>
      <vt:lpstr>„Izdahni ljutnju, udahni mir”  „Jačamo um i tijelo”</vt:lpstr>
      <vt:lpstr>Mindfulness u školi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Mindfulness u 1.b</dc:title>
  <dc:creator>Mirela</dc:creator>
  <cp:lastModifiedBy>Mirela</cp:lastModifiedBy>
  <cp:revision>1</cp:revision>
  <dcterms:created xsi:type="dcterms:W3CDTF">2023-01-31T18:56:13Z</dcterms:created>
  <dcterms:modified xsi:type="dcterms:W3CDTF">2023-02-09T20:19:31Z</dcterms:modified>
</cp:coreProperties>
</file>