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7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38AD69-2B12-41FE-95E6-AA61D1929D45}" v="130" dt="2022-12-09T18:41:25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6EEC62-5492-4B33-B5B3-DB220275E8C6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94D8E8C-DC60-47AB-9BCB-6D8F6B55F7B4}">
      <dgm:prSet/>
      <dgm:spPr/>
      <dgm:t>
        <a:bodyPr/>
        <a:lstStyle/>
        <a:p>
          <a:r>
            <a:rPr lang="en-US"/>
            <a:t>odgojiteljima, učiteljima, nastavnicima, stručnim suradnicima </a:t>
          </a:r>
          <a:r>
            <a:rPr lang="hr-HR"/>
            <a:t>i</a:t>
          </a:r>
          <a:r>
            <a:rPr lang="en-US"/>
            <a:t> ravnateljima predškolskih, osnovnoškolskih </a:t>
          </a:r>
          <a:r>
            <a:rPr lang="hr-HR"/>
            <a:t>i</a:t>
          </a:r>
          <a:r>
            <a:rPr lang="en-US"/>
            <a:t> srednjoškolskih ustanova</a:t>
          </a:r>
        </a:p>
      </dgm:t>
    </dgm:pt>
    <dgm:pt modelId="{F6941217-56AD-4C5B-A5F4-80DB0CFA0B8A}" type="parTrans" cxnId="{259136CF-CDD7-495E-A143-BB1F4B48BA89}">
      <dgm:prSet/>
      <dgm:spPr/>
      <dgm:t>
        <a:bodyPr/>
        <a:lstStyle/>
        <a:p>
          <a:endParaRPr lang="en-US"/>
        </a:p>
      </dgm:t>
    </dgm:pt>
    <dgm:pt modelId="{15BADEE1-4D5D-4B60-B186-671A698B27D1}" type="sibTrans" cxnId="{259136CF-CDD7-495E-A143-BB1F4B48BA89}">
      <dgm:prSet/>
      <dgm:spPr/>
      <dgm:t>
        <a:bodyPr/>
        <a:lstStyle/>
        <a:p>
          <a:endParaRPr lang="en-US"/>
        </a:p>
      </dgm:t>
    </dgm:pt>
    <dgm:pt modelId="{4A591DC1-BA8D-4990-BB7D-62078A4F9EE1}">
      <dgm:prSet/>
      <dgm:spPr/>
      <dgm:t>
        <a:bodyPr/>
        <a:lstStyle/>
        <a:p>
          <a:r>
            <a:rPr lang="en-US"/>
            <a:t>ostalim stručnjacima koji se bave darovitim osobama</a:t>
          </a:r>
        </a:p>
      </dgm:t>
    </dgm:pt>
    <dgm:pt modelId="{A88DB8C3-162A-4B7B-B5A2-D6C652B94AE7}" type="parTrans" cxnId="{6C7B538B-E050-4BB8-8AD8-EFFBFC0DF44D}">
      <dgm:prSet/>
      <dgm:spPr/>
      <dgm:t>
        <a:bodyPr/>
        <a:lstStyle/>
        <a:p>
          <a:endParaRPr lang="en-US"/>
        </a:p>
      </dgm:t>
    </dgm:pt>
    <dgm:pt modelId="{0FE9C667-6FD2-4DCB-B49C-D25B3D44E30F}" type="sibTrans" cxnId="{6C7B538B-E050-4BB8-8AD8-EFFBFC0DF44D}">
      <dgm:prSet/>
      <dgm:spPr/>
      <dgm:t>
        <a:bodyPr/>
        <a:lstStyle/>
        <a:p>
          <a:endParaRPr lang="en-US"/>
        </a:p>
      </dgm:t>
    </dgm:pt>
    <dgm:pt modelId="{B97F10EA-40E7-4319-849C-8A6031DF2A3D}">
      <dgm:prSet/>
      <dgm:spPr/>
      <dgm:t>
        <a:bodyPr/>
        <a:lstStyle/>
        <a:p>
          <a:r>
            <a:rPr lang="en-US"/>
            <a:t>roditeljima/skrbnicima darovite djece</a:t>
          </a:r>
        </a:p>
      </dgm:t>
    </dgm:pt>
    <dgm:pt modelId="{07C57681-0C22-4085-A7D3-93A6ACFB5D5A}" type="parTrans" cxnId="{91257896-DE71-4C13-A412-38DA508BC9A3}">
      <dgm:prSet/>
      <dgm:spPr/>
      <dgm:t>
        <a:bodyPr/>
        <a:lstStyle/>
        <a:p>
          <a:endParaRPr lang="en-US"/>
        </a:p>
      </dgm:t>
    </dgm:pt>
    <dgm:pt modelId="{D82E6777-DD89-40DD-BB8D-D541D87F7230}" type="sibTrans" cxnId="{91257896-DE71-4C13-A412-38DA508BC9A3}">
      <dgm:prSet/>
      <dgm:spPr/>
      <dgm:t>
        <a:bodyPr/>
        <a:lstStyle/>
        <a:p>
          <a:endParaRPr lang="en-US"/>
        </a:p>
      </dgm:t>
    </dgm:pt>
    <dgm:pt modelId="{C9F0D94E-5E3C-47DD-95C1-54CAEB3D7A98}" type="pres">
      <dgm:prSet presAssocID="{206EEC62-5492-4B33-B5B3-DB220275E8C6}" presName="vert0" presStyleCnt="0">
        <dgm:presLayoutVars>
          <dgm:dir/>
          <dgm:animOne val="branch"/>
          <dgm:animLvl val="lvl"/>
        </dgm:presLayoutVars>
      </dgm:prSet>
      <dgm:spPr/>
    </dgm:pt>
    <dgm:pt modelId="{AA10194B-44D2-4963-BBDE-A0A4C12F8D8B}" type="pres">
      <dgm:prSet presAssocID="{A94D8E8C-DC60-47AB-9BCB-6D8F6B55F7B4}" presName="thickLine" presStyleLbl="alignNode1" presStyleIdx="0" presStyleCnt="3"/>
      <dgm:spPr/>
    </dgm:pt>
    <dgm:pt modelId="{11DD1D32-0C7C-4A4A-97F1-27BE89286134}" type="pres">
      <dgm:prSet presAssocID="{A94D8E8C-DC60-47AB-9BCB-6D8F6B55F7B4}" presName="horz1" presStyleCnt="0"/>
      <dgm:spPr/>
    </dgm:pt>
    <dgm:pt modelId="{FD14D6E2-6183-4808-99CF-93057F27304B}" type="pres">
      <dgm:prSet presAssocID="{A94D8E8C-DC60-47AB-9BCB-6D8F6B55F7B4}" presName="tx1" presStyleLbl="revTx" presStyleIdx="0" presStyleCnt="3"/>
      <dgm:spPr/>
    </dgm:pt>
    <dgm:pt modelId="{07875CA4-811D-40DC-A1FD-436A61CC806B}" type="pres">
      <dgm:prSet presAssocID="{A94D8E8C-DC60-47AB-9BCB-6D8F6B55F7B4}" presName="vert1" presStyleCnt="0"/>
      <dgm:spPr/>
    </dgm:pt>
    <dgm:pt modelId="{615FFBA1-FAA9-46FE-8127-C5E45D014CFE}" type="pres">
      <dgm:prSet presAssocID="{4A591DC1-BA8D-4990-BB7D-62078A4F9EE1}" presName="thickLine" presStyleLbl="alignNode1" presStyleIdx="1" presStyleCnt="3"/>
      <dgm:spPr/>
    </dgm:pt>
    <dgm:pt modelId="{7485514D-9063-43EF-B24B-E4E4CC6AC1D9}" type="pres">
      <dgm:prSet presAssocID="{4A591DC1-BA8D-4990-BB7D-62078A4F9EE1}" presName="horz1" presStyleCnt="0"/>
      <dgm:spPr/>
    </dgm:pt>
    <dgm:pt modelId="{68E3293E-0ACD-4340-90FA-F5DC18AF33DA}" type="pres">
      <dgm:prSet presAssocID="{4A591DC1-BA8D-4990-BB7D-62078A4F9EE1}" presName="tx1" presStyleLbl="revTx" presStyleIdx="1" presStyleCnt="3"/>
      <dgm:spPr/>
    </dgm:pt>
    <dgm:pt modelId="{B6A7FA70-C27B-4756-A911-8BBF2A513E6C}" type="pres">
      <dgm:prSet presAssocID="{4A591DC1-BA8D-4990-BB7D-62078A4F9EE1}" presName="vert1" presStyleCnt="0"/>
      <dgm:spPr/>
    </dgm:pt>
    <dgm:pt modelId="{87A40AFF-9F92-4C84-A9EE-FA86AFBA237A}" type="pres">
      <dgm:prSet presAssocID="{B97F10EA-40E7-4319-849C-8A6031DF2A3D}" presName="thickLine" presStyleLbl="alignNode1" presStyleIdx="2" presStyleCnt="3"/>
      <dgm:spPr/>
    </dgm:pt>
    <dgm:pt modelId="{A9A8F23D-BD34-441E-9BAB-6BCEE02C733E}" type="pres">
      <dgm:prSet presAssocID="{B97F10EA-40E7-4319-849C-8A6031DF2A3D}" presName="horz1" presStyleCnt="0"/>
      <dgm:spPr/>
    </dgm:pt>
    <dgm:pt modelId="{14C4A91C-E2B6-41C7-BDF1-713EF7226CBE}" type="pres">
      <dgm:prSet presAssocID="{B97F10EA-40E7-4319-849C-8A6031DF2A3D}" presName="tx1" presStyleLbl="revTx" presStyleIdx="2" presStyleCnt="3"/>
      <dgm:spPr/>
    </dgm:pt>
    <dgm:pt modelId="{3C15F06F-08D1-4373-B764-2A84D1182D25}" type="pres">
      <dgm:prSet presAssocID="{B97F10EA-40E7-4319-849C-8A6031DF2A3D}" presName="vert1" presStyleCnt="0"/>
      <dgm:spPr/>
    </dgm:pt>
  </dgm:ptLst>
  <dgm:cxnLst>
    <dgm:cxn modelId="{7BFF6B5E-0087-4843-84C5-038166DA58FE}" type="presOf" srcId="{206EEC62-5492-4B33-B5B3-DB220275E8C6}" destId="{C9F0D94E-5E3C-47DD-95C1-54CAEB3D7A98}" srcOrd="0" destOrd="0" presId="urn:microsoft.com/office/officeart/2008/layout/LinedList"/>
    <dgm:cxn modelId="{FB5AC060-6026-4D71-82FE-DF12E6977A00}" type="presOf" srcId="{4A591DC1-BA8D-4990-BB7D-62078A4F9EE1}" destId="{68E3293E-0ACD-4340-90FA-F5DC18AF33DA}" srcOrd="0" destOrd="0" presId="urn:microsoft.com/office/officeart/2008/layout/LinedList"/>
    <dgm:cxn modelId="{6C7B538B-E050-4BB8-8AD8-EFFBFC0DF44D}" srcId="{206EEC62-5492-4B33-B5B3-DB220275E8C6}" destId="{4A591DC1-BA8D-4990-BB7D-62078A4F9EE1}" srcOrd="1" destOrd="0" parTransId="{A88DB8C3-162A-4B7B-B5A2-D6C652B94AE7}" sibTransId="{0FE9C667-6FD2-4DCB-B49C-D25B3D44E30F}"/>
    <dgm:cxn modelId="{91257896-DE71-4C13-A412-38DA508BC9A3}" srcId="{206EEC62-5492-4B33-B5B3-DB220275E8C6}" destId="{B97F10EA-40E7-4319-849C-8A6031DF2A3D}" srcOrd="2" destOrd="0" parTransId="{07C57681-0C22-4085-A7D3-93A6ACFB5D5A}" sibTransId="{D82E6777-DD89-40DD-BB8D-D541D87F7230}"/>
    <dgm:cxn modelId="{2488FDA8-E470-498E-9376-ECF28CB7E059}" type="presOf" srcId="{A94D8E8C-DC60-47AB-9BCB-6D8F6B55F7B4}" destId="{FD14D6E2-6183-4808-99CF-93057F27304B}" srcOrd="0" destOrd="0" presId="urn:microsoft.com/office/officeart/2008/layout/LinedList"/>
    <dgm:cxn modelId="{259136CF-CDD7-495E-A143-BB1F4B48BA89}" srcId="{206EEC62-5492-4B33-B5B3-DB220275E8C6}" destId="{A94D8E8C-DC60-47AB-9BCB-6D8F6B55F7B4}" srcOrd="0" destOrd="0" parTransId="{F6941217-56AD-4C5B-A5F4-80DB0CFA0B8A}" sibTransId="{15BADEE1-4D5D-4B60-B186-671A698B27D1}"/>
    <dgm:cxn modelId="{40BBB9DE-246F-4D0E-A65C-F70FD2EEA3C2}" type="presOf" srcId="{B97F10EA-40E7-4319-849C-8A6031DF2A3D}" destId="{14C4A91C-E2B6-41C7-BDF1-713EF7226CBE}" srcOrd="0" destOrd="0" presId="urn:microsoft.com/office/officeart/2008/layout/LinedList"/>
    <dgm:cxn modelId="{1B05678D-D024-4DCF-AF6C-0FE3A6E82EF1}" type="presParOf" srcId="{C9F0D94E-5E3C-47DD-95C1-54CAEB3D7A98}" destId="{AA10194B-44D2-4963-BBDE-A0A4C12F8D8B}" srcOrd="0" destOrd="0" presId="urn:microsoft.com/office/officeart/2008/layout/LinedList"/>
    <dgm:cxn modelId="{950A4BDA-7408-4F58-A8DA-5A42B492E642}" type="presParOf" srcId="{C9F0D94E-5E3C-47DD-95C1-54CAEB3D7A98}" destId="{11DD1D32-0C7C-4A4A-97F1-27BE89286134}" srcOrd="1" destOrd="0" presId="urn:microsoft.com/office/officeart/2008/layout/LinedList"/>
    <dgm:cxn modelId="{57C018A3-1CA4-4A3A-A595-B0DA7218FA1D}" type="presParOf" srcId="{11DD1D32-0C7C-4A4A-97F1-27BE89286134}" destId="{FD14D6E2-6183-4808-99CF-93057F27304B}" srcOrd="0" destOrd="0" presId="urn:microsoft.com/office/officeart/2008/layout/LinedList"/>
    <dgm:cxn modelId="{99DEFD64-93EF-404E-8914-DB506F5DC2BA}" type="presParOf" srcId="{11DD1D32-0C7C-4A4A-97F1-27BE89286134}" destId="{07875CA4-811D-40DC-A1FD-436A61CC806B}" srcOrd="1" destOrd="0" presId="urn:microsoft.com/office/officeart/2008/layout/LinedList"/>
    <dgm:cxn modelId="{32611721-4798-43CC-8108-3CEBCE23AAF6}" type="presParOf" srcId="{C9F0D94E-5E3C-47DD-95C1-54CAEB3D7A98}" destId="{615FFBA1-FAA9-46FE-8127-C5E45D014CFE}" srcOrd="2" destOrd="0" presId="urn:microsoft.com/office/officeart/2008/layout/LinedList"/>
    <dgm:cxn modelId="{99BBA7D3-5B7F-428E-8160-FC16D4834CD8}" type="presParOf" srcId="{C9F0D94E-5E3C-47DD-95C1-54CAEB3D7A98}" destId="{7485514D-9063-43EF-B24B-E4E4CC6AC1D9}" srcOrd="3" destOrd="0" presId="urn:microsoft.com/office/officeart/2008/layout/LinedList"/>
    <dgm:cxn modelId="{6B8F4A2C-CCB3-4934-8892-D3B254C71108}" type="presParOf" srcId="{7485514D-9063-43EF-B24B-E4E4CC6AC1D9}" destId="{68E3293E-0ACD-4340-90FA-F5DC18AF33DA}" srcOrd="0" destOrd="0" presId="urn:microsoft.com/office/officeart/2008/layout/LinedList"/>
    <dgm:cxn modelId="{14BE7D0A-A656-462B-A69F-D1472044B290}" type="presParOf" srcId="{7485514D-9063-43EF-B24B-E4E4CC6AC1D9}" destId="{B6A7FA70-C27B-4756-A911-8BBF2A513E6C}" srcOrd="1" destOrd="0" presId="urn:microsoft.com/office/officeart/2008/layout/LinedList"/>
    <dgm:cxn modelId="{52FBE8E3-48D7-4C1E-A32E-4026518DFE01}" type="presParOf" srcId="{C9F0D94E-5E3C-47DD-95C1-54CAEB3D7A98}" destId="{87A40AFF-9F92-4C84-A9EE-FA86AFBA237A}" srcOrd="4" destOrd="0" presId="urn:microsoft.com/office/officeart/2008/layout/LinedList"/>
    <dgm:cxn modelId="{E56F677C-31ED-4D54-AA1E-BF424D0FE860}" type="presParOf" srcId="{C9F0D94E-5E3C-47DD-95C1-54CAEB3D7A98}" destId="{A9A8F23D-BD34-441E-9BAB-6BCEE02C733E}" srcOrd="5" destOrd="0" presId="urn:microsoft.com/office/officeart/2008/layout/LinedList"/>
    <dgm:cxn modelId="{B4F5B2CE-1A94-4299-9882-8FC8E87B16C4}" type="presParOf" srcId="{A9A8F23D-BD34-441E-9BAB-6BCEE02C733E}" destId="{14C4A91C-E2B6-41C7-BDF1-713EF7226CBE}" srcOrd="0" destOrd="0" presId="urn:microsoft.com/office/officeart/2008/layout/LinedList"/>
    <dgm:cxn modelId="{C9AAA801-7FED-48F3-A6A0-316631088B28}" type="presParOf" srcId="{A9A8F23D-BD34-441E-9BAB-6BCEE02C733E}" destId="{3C15F06F-08D1-4373-B764-2A84D1182D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A40C68-9C3E-4BC6-8915-243E4E502326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F508BB-E7EE-4FEF-9379-22E47A9EF841}">
      <dgm:prSet/>
      <dgm:spPr/>
      <dgm:t>
        <a:bodyPr/>
        <a:lstStyle/>
        <a:p>
          <a:r>
            <a:rPr lang="hr-HR" b="1" dirty="0"/>
            <a:t>p</a:t>
          </a:r>
          <a:r>
            <a:rPr lang="en-US" b="1" dirty="0" err="1"/>
            <a:t>ostoji</a:t>
          </a:r>
          <a:r>
            <a:rPr lang="en-US" b="1" dirty="0"/>
            <a:t> </a:t>
          </a:r>
          <a:r>
            <a:rPr lang="en-US" b="0" dirty="0" err="1"/>
            <a:t>već</a:t>
          </a:r>
          <a:r>
            <a:rPr lang="en-US" b="0" dirty="0"/>
            <a:t> </a:t>
          </a:r>
          <a:r>
            <a:rPr lang="en-US" b="0" dirty="0" err="1"/>
            <a:t>godinama</a:t>
          </a:r>
          <a:r>
            <a:rPr lang="en-US" b="0" dirty="0"/>
            <a:t> </a:t>
          </a:r>
          <a:r>
            <a:rPr lang="hr-HR" b="0" dirty="0"/>
            <a:t>i</a:t>
          </a:r>
          <a:r>
            <a:rPr lang="en-US" b="0" dirty="0"/>
            <a:t> </a:t>
          </a:r>
          <a:r>
            <a:rPr lang="en-US" b="0" dirty="0" err="1"/>
            <a:t>popraćena</a:t>
          </a:r>
          <a:r>
            <a:rPr lang="en-US" b="0" dirty="0"/>
            <a:t> je </a:t>
          </a:r>
          <a:r>
            <a:rPr lang="en-US" b="0" dirty="0" err="1"/>
            <a:t>odgovarajućim</a:t>
          </a:r>
          <a:r>
            <a:rPr lang="en-US" b="0" dirty="0"/>
            <a:t> </a:t>
          </a:r>
          <a:r>
            <a:rPr lang="en-US" b="0" dirty="0" err="1"/>
            <a:t>zakonskim</a:t>
          </a:r>
          <a:r>
            <a:rPr lang="en-US" b="0" dirty="0"/>
            <a:t> </a:t>
          </a:r>
          <a:r>
            <a:rPr lang="hr-HR" b="0" dirty="0"/>
            <a:t>i</a:t>
          </a:r>
          <a:r>
            <a:rPr lang="en-US" b="0" dirty="0"/>
            <a:t> </a:t>
          </a:r>
          <a:r>
            <a:rPr lang="en-US" b="0" dirty="0" err="1"/>
            <a:t>provedbenim</a:t>
          </a:r>
          <a:r>
            <a:rPr lang="en-US" b="0" dirty="0"/>
            <a:t> </a:t>
          </a:r>
          <a:r>
            <a:rPr lang="en-US" b="0" dirty="0" err="1"/>
            <a:t>aktima</a:t>
          </a:r>
          <a:r>
            <a:rPr lang="en-US" b="0" dirty="0"/>
            <a:t>, </a:t>
          </a:r>
          <a:r>
            <a:rPr lang="en-US" b="0" dirty="0" err="1"/>
            <a:t>ali</a:t>
          </a:r>
          <a:r>
            <a:rPr lang="en-US" b="0" dirty="0"/>
            <a:t>...</a:t>
          </a:r>
        </a:p>
      </dgm:t>
    </dgm:pt>
    <dgm:pt modelId="{D9F5DF3A-D03C-4FA9-B694-087F4CA778E1}" type="parTrans" cxnId="{E30829D5-6146-4FCC-96D0-128378781AFC}">
      <dgm:prSet/>
      <dgm:spPr/>
      <dgm:t>
        <a:bodyPr/>
        <a:lstStyle/>
        <a:p>
          <a:endParaRPr lang="en-US"/>
        </a:p>
      </dgm:t>
    </dgm:pt>
    <dgm:pt modelId="{6F5E1327-5AD8-4278-9BF2-59B12A8125D5}" type="sibTrans" cxnId="{E30829D5-6146-4FCC-96D0-128378781AFC}">
      <dgm:prSet/>
      <dgm:spPr/>
      <dgm:t>
        <a:bodyPr/>
        <a:lstStyle/>
        <a:p>
          <a:endParaRPr lang="en-US"/>
        </a:p>
      </dgm:t>
    </dgm:pt>
    <dgm:pt modelId="{4226DEB8-C9F3-4BEF-B58F-589EAF5B82F1}">
      <dgm:prSet/>
      <dgm:spPr/>
      <dgm:t>
        <a:bodyPr/>
        <a:lstStyle/>
        <a:p>
          <a:r>
            <a:rPr lang="hr-HR" b="0" dirty="0"/>
            <a:t>u</a:t>
          </a:r>
          <a:r>
            <a:rPr lang="en-US" b="0" dirty="0"/>
            <a:t> </a:t>
          </a:r>
          <a:r>
            <a:rPr lang="en-US" b="0" dirty="0" err="1"/>
            <a:t>praksi</a:t>
          </a:r>
          <a:r>
            <a:rPr lang="en-US" b="0" dirty="0"/>
            <a:t> </a:t>
          </a:r>
          <a:r>
            <a:rPr lang="en-US" b="0" dirty="0" err="1"/>
            <a:t>skrb</a:t>
          </a:r>
          <a:r>
            <a:rPr lang="en-US" b="0" dirty="0"/>
            <a:t> </a:t>
          </a:r>
          <a:r>
            <a:rPr lang="en-US" b="1" dirty="0" err="1"/>
            <a:t>nije</a:t>
          </a:r>
          <a:r>
            <a:rPr lang="en-US" b="1" dirty="0"/>
            <a:t> </a:t>
          </a:r>
          <a:r>
            <a:rPr lang="en-US" b="1" dirty="0" err="1"/>
            <a:t>sustavna</a:t>
          </a:r>
          <a:r>
            <a:rPr lang="en-US" b="1" dirty="0"/>
            <a:t>, </a:t>
          </a:r>
          <a:r>
            <a:rPr lang="en-US" b="0" dirty="0" err="1"/>
            <a:t>provodi</a:t>
          </a:r>
          <a:r>
            <a:rPr lang="en-US" b="0" dirty="0"/>
            <a:t> se </a:t>
          </a:r>
          <a:r>
            <a:rPr lang="en-US" b="0" dirty="0" err="1"/>
            <a:t>samo</a:t>
          </a:r>
          <a:r>
            <a:rPr lang="en-US" b="0" dirty="0"/>
            <a:t> u </a:t>
          </a:r>
          <a:r>
            <a:rPr lang="en-US" b="0" dirty="0" err="1"/>
            <a:t>nekim</a:t>
          </a:r>
          <a:r>
            <a:rPr lang="en-US" b="0" dirty="0"/>
            <a:t> o.-o. </a:t>
          </a:r>
          <a:r>
            <a:rPr lang="en-US" b="0" dirty="0" err="1"/>
            <a:t>ustanovama</a:t>
          </a:r>
          <a:r>
            <a:rPr lang="en-US" b="0" dirty="0"/>
            <a:t> </a:t>
          </a:r>
          <a:r>
            <a:rPr lang="hr-HR" b="0" dirty="0"/>
            <a:t>i</a:t>
          </a:r>
          <a:r>
            <a:rPr lang="en-US" b="1" dirty="0"/>
            <a:t> </a:t>
          </a:r>
          <a:r>
            <a:rPr lang="en-US" b="1" dirty="0" err="1"/>
            <a:t>neujednačene</a:t>
          </a:r>
          <a:r>
            <a:rPr lang="en-US" b="1" dirty="0"/>
            <a:t> </a:t>
          </a:r>
          <a:r>
            <a:rPr lang="en-US" b="0" dirty="0"/>
            <a:t>je </a:t>
          </a:r>
          <a:r>
            <a:rPr lang="en-US" b="0" dirty="0" err="1"/>
            <a:t>razine</a:t>
          </a:r>
          <a:endParaRPr lang="en-US" b="0" dirty="0"/>
        </a:p>
      </dgm:t>
    </dgm:pt>
    <dgm:pt modelId="{108CB8CA-8673-4066-852B-6E51D686A438}" type="parTrans" cxnId="{8E1258FE-04DE-4D24-A340-9CF9C75DFE36}">
      <dgm:prSet/>
      <dgm:spPr/>
      <dgm:t>
        <a:bodyPr/>
        <a:lstStyle/>
        <a:p>
          <a:endParaRPr lang="en-US"/>
        </a:p>
      </dgm:t>
    </dgm:pt>
    <dgm:pt modelId="{F3D9B161-A41C-4F73-B73E-94F4FD517EDD}" type="sibTrans" cxnId="{8E1258FE-04DE-4D24-A340-9CF9C75DFE36}">
      <dgm:prSet/>
      <dgm:spPr/>
      <dgm:t>
        <a:bodyPr/>
        <a:lstStyle/>
        <a:p>
          <a:endParaRPr lang="en-US"/>
        </a:p>
      </dgm:t>
    </dgm:pt>
    <dgm:pt modelId="{09884592-9056-431B-BA64-BD81E8157E1C}">
      <dgm:prSet/>
      <dgm:spPr/>
      <dgm:t>
        <a:bodyPr/>
        <a:lstStyle/>
        <a:p>
          <a:r>
            <a:rPr lang="hr-HR" dirty="0"/>
            <a:t>č</a:t>
          </a:r>
          <a:r>
            <a:rPr lang="en-US" dirty="0" err="1"/>
            <a:t>esto</a:t>
          </a:r>
          <a:r>
            <a:rPr lang="en-US" dirty="0"/>
            <a:t> </a:t>
          </a:r>
          <a:r>
            <a:rPr lang="en-US" b="1" dirty="0"/>
            <a:t>ne </a:t>
          </a:r>
          <a:r>
            <a:rPr lang="en-US" b="1" dirty="0" err="1"/>
            <a:t>odgovara</a:t>
          </a:r>
          <a:r>
            <a:rPr lang="en-US" b="1" dirty="0"/>
            <a:t> </a:t>
          </a:r>
          <a:r>
            <a:rPr lang="en-US" b="1" dirty="0" err="1"/>
            <a:t>stvarnim</a:t>
          </a:r>
          <a:r>
            <a:rPr lang="en-US" b="1" dirty="0"/>
            <a:t> </a:t>
          </a:r>
          <a:r>
            <a:rPr lang="en-US" b="1" dirty="0" err="1"/>
            <a:t>potrebama</a:t>
          </a:r>
          <a:r>
            <a:rPr lang="en-US" b="1" dirty="0"/>
            <a:t> </a:t>
          </a:r>
          <a:r>
            <a:rPr lang="en-US" dirty="0" err="1"/>
            <a:t>darovitih</a:t>
          </a:r>
          <a:endParaRPr lang="en-US" dirty="0"/>
        </a:p>
      </dgm:t>
    </dgm:pt>
    <dgm:pt modelId="{07CD5BCE-7E0B-4761-811E-737DE8394D05}" type="parTrans" cxnId="{C15195A0-5249-4658-9AF5-94DD90EAF112}">
      <dgm:prSet/>
      <dgm:spPr/>
      <dgm:t>
        <a:bodyPr/>
        <a:lstStyle/>
        <a:p>
          <a:endParaRPr lang="en-US"/>
        </a:p>
      </dgm:t>
    </dgm:pt>
    <dgm:pt modelId="{DA76EFEF-D541-479A-AA4A-6F85DBEB2CF2}" type="sibTrans" cxnId="{C15195A0-5249-4658-9AF5-94DD90EAF112}">
      <dgm:prSet/>
      <dgm:spPr/>
      <dgm:t>
        <a:bodyPr/>
        <a:lstStyle/>
        <a:p>
          <a:endParaRPr lang="en-US"/>
        </a:p>
      </dgm:t>
    </dgm:pt>
    <dgm:pt modelId="{576CC3A2-9D16-4BC7-BCF4-C10035C038B1}">
      <dgm:prSet/>
      <dgm:spPr/>
      <dgm:t>
        <a:bodyPr/>
        <a:lstStyle/>
        <a:p>
          <a:r>
            <a:rPr lang="hr-HR" b="1" dirty="0"/>
            <a:t>Smjernice: </a:t>
          </a:r>
          <a:r>
            <a:rPr lang="hr-HR" b="0" dirty="0"/>
            <a:t>polazište za suvremen  </a:t>
          </a:r>
          <a:r>
            <a:rPr lang="hr-HR" b="1" dirty="0"/>
            <a:t>sustavni pristup </a:t>
          </a:r>
          <a:r>
            <a:rPr lang="hr-HR" b="0" dirty="0"/>
            <a:t>o. i o. darovite djece i učenika; razvojni i trajno otvoreni dokument podložan periodičnim promjenama (doradom i poboljšanjem)</a:t>
          </a:r>
          <a:endParaRPr lang="en-US" b="0" dirty="0"/>
        </a:p>
      </dgm:t>
    </dgm:pt>
    <dgm:pt modelId="{0F9DCB5E-CE25-4E75-80CA-3BB2F69451CC}" type="parTrans" cxnId="{81144033-340B-46D1-919C-F7A1E38B5854}">
      <dgm:prSet/>
      <dgm:spPr/>
      <dgm:t>
        <a:bodyPr/>
        <a:lstStyle/>
        <a:p>
          <a:endParaRPr lang="en-US"/>
        </a:p>
      </dgm:t>
    </dgm:pt>
    <dgm:pt modelId="{7B2DC9FB-0F75-4F93-86A1-627DF071D7C3}" type="sibTrans" cxnId="{81144033-340B-46D1-919C-F7A1E38B5854}">
      <dgm:prSet/>
      <dgm:spPr/>
      <dgm:t>
        <a:bodyPr/>
        <a:lstStyle/>
        <a:p>
          <a:endParaRPr lang="en-US"/>
        </a:p>
      </dgm:t>
    </dgm:pt>
    <dgm:pt modelId="{8FBD877C-220E-4603-B52B-70EFC799AE5D}" type="pres">
      <dgm:prSet presAssocID="{5DA40C68-9C3E-4BC6-8915-243E4E502326}" presName="vert0" presStyleCnt="0">
        <dgm:presLayoutVars>
          <dgm:dir/>
          <dgm:animOne val="branch"/>
          <dgm:animLvl val="lvl"/>
        </dgm:presLayoutVars>
      </dgm:prSet>
      <dgm:spPr/>
    </dgm:pt>
    <dgm:pt modelId="{57DCE908-0580-4118-8021-CED1A824C1DC}" type="pres">
      <dgm:prSet presAssocID="{F3F508BB-E7EE-4FEF-9379-22E47A9EF841}" presName="thickLine" presStyleLbl="alignNode1" presStyleIdx="0" presStyleCnt="4"/>
      <dgm:spPr/>
    </dgm:pt>
    <dgm:pt modelId="{98195CAD-92EF-4A75-8613-3C835E01EB56}" type="pres">
      <dgm:prSet presAssocID="{F3F508BB-E7EE-4FEF-9379-22E47A9EF841}" presName="horz1" presStyleCnt="0"/>
      <dgm:spPr/>
    </dgm:pt>
    <dgm:pt modelId="{97C9DD4A-BFBD-4763-881C-BB279968ABE7}" type="pres">
      <dgm:prSet presAssocID="{F3F508BB-E7EE-4FEF-9379-22E47A9EF841}" presName="tx1" presStyleLbl="revTx" presStyleIdx="0" presStyleCnt="4"/>
      <dgm:spPr/>
    </dgm:pt>
    <dgm:pt modelId="{BC9CA8AA-5E61-4AE1-A679-D9FDC163C06B}" type="pres">
      <dgm:prSet presAssocID="{F3F508BB-E7EE-4FEF-9379-22E47A9EF841}" presName="vert1" presStyleCnt="0"/>
      <dgm:spPr/>
    </dgm:pt>
    <dgm:pt modelId="{888F5D72-8D0A-4AE3-B1F1-D03485C258FB}" type="pres">
      <dgm:prSet presAssocID="{4226DEB8-C9F3-4BEF-B58F-589EAF5B82F1}" presName="thickLine" presStyleLbl="alignNode1" presStyleIdx="1" presStyleCnt="4"/>
      <dgm:spPr/>
    </dgm:pt>
    <dgm:pt modelId="{62F75F77-403E-4B7A-802D-4519819AA38D}" type="pres">
      <dgm:prSet presAssocID="{4226DEB8-C9F3-4BEF-B58F-589EAF5B82F1}" presName="horz1" presStyleCnt="0"/>
      <dgm:spPr/>
    </dgm:pt>
    <dgm:pt modelId="{63A65DFF-017E-49A0-8106-147EC6357BB2}" type="pres">
      <dgm:prSet presAssocID="{4226DEB8-C9F3-4BEF-B58F-589EAF5B82F1}" presName="tx1" presStyleLbl="revTx" presStyleIdx="1" presStyleCnt="4"/>
      <dgm:spPr/>
    </dgm:pt>
    <dgm:pt modelId="{8C1ECF8E-39C3-4316-BA9F-74E173DC1B87}" type="pres">
      <dgm:prSet presAssocID="{4226DEB8-C9F3-4BEF-B58F-589EAF5B82F1}" presName="vert1" presStyleCnt="0"/>
      <dgm:spPr/>
    </dgm:pt>
    <dgm:pt modelId="{9F35F82C-12BC-4A96-BC77-77F995B5D9AC}" type="pres">
      <dgm:prSet presAssocID="{09884592-9056-431B-BA64-BD81E8157E1C}" presName="thickLine" presStyleLbl="alignNode1" presStyleIdx="2" presStyleCnt="4"/>
      <dgm:spPr/>
    </dgm:pt>
    <dgm:pt modelId="{A75ACDE2-6B2F-4478-B7CA-A97A8F6C0BE0}" type="pres">
      <dgm:prSet presAssocID="{09884592-9056-431B-BA64-BD81E8157E1C}" presName="horz1" presStyleCnt="0"/>
      <dgm:spPr/>
    </dgm:pt>
    <dgm:pt modelId="{2211DCB8-B5C7-4004-BEF0-B6C94F047D45}" type="pres">
      <dgm:prSet presAssocID="{09884592-9056-431B-BA64-BD81E8157E1C}" presName="tx1" presStyleLbl="revTx" presStyleIdx="2" presStyleCnt="4"/>
      <dgm:spPr/>
    </dgm:pt>
    <dgm:pt modelId="{8CA6F9DE-27BE-465F-8B68-04EC0712EB84}" type="pres">
      <dgm:prSet presAssocID="{09884592-9056-431B-BA64-BD81E8157E1C}" presName="vert1" presStyleCnt="0"/>
      <dgm:spPr/>
    </dgm:pt>
    <dgm:pt modelId="{F20E1A95-BA24-45FB-AFB3-7939CFF9FBA4}" type="pres">
      <dgm:prSet presAssocID="{576CC3A2-9D16-4BC7-BCF4-C10035C038B1}" presName="thickLine" presStyleLbl="alignNode1" presStyleIdx="3" presStyleCnt="4"/>
      <dgm:spPr/>
    </dgm:pt>
    <dgm:pt modelId="{88C698EB-5480-4908-9064-3C2CDA940D59}" type="pres">
      <dgm:prSet presAssocID="{576CC3A2-9D16-4BC7-BCF4-C10035C038B1}" presName="horz1" presStyleCnt="0"/>
      <dgm:spPr/>
    </dgm:pt>
    <dgm:pt modelId="{238E33C4-653B-4D05-B780-615EF07B97CF}" type="pres">
      <dgm:prSet presAssocID="{576CC3A2-9D16-4BC7-BCF4-C10035C038B1}" presName="tx1" presStyleLbl="revTx" presStyleIdx="3" presStyleCnt="4"/>
      <dgm:spPr/>
    </dgm:pt>
    <dgm:pt modelId="{6EA0DD99-7C27-4D97-A89D-A1B06D68FCAE}" type="pres">
      <dgm:prSet presAssocID="{576CC3A2-9D16-4BC7-BCF4-C10035C038B1}" presName="vert1" presStyleCnt="0"/>
      <dgm:spPr/>
    </dgm:pt>
  </dgm:ptLst>
  <dgm:cxnLst>
    <dgm:cxn modelId="{6E69F205-2761-415E-A98C-244F6716FE25}" type="presOf" srcId="{F3F508BB-E7EE-4FEF-9379-22E47A9EF841}" destId="{97C9DD4A-BFBD-4763-881C-BB279968ABE7}" srcOrd="0" destOrd="0" presId="urn:microsoft.com/office/officeart/2008/layout/LinedList"/>
    <dgm:cxn modelId="{81144033-340B-46D1-919C-F7A1E38B5854}" srcId="{5DA40C68-9C3E-4BC6-8915-243E4E502326}" destId="{576CC3A2-9D16-4BC7-BCF4-C10035C038B1}" srcOrd="3" destOrd="0" parTransId="{0F9DCB5E-CE25-4E75-80CA-3BB2F69451CC}" sibTransId="{7B2DC9FB-0F75-4F93-86A1-627DF071D7C3}"/>
    <dgm:cxn modelId="{369C4F5F-CC08-40B8-A78E-7C04C4D0C727}" type="presOf" srcId="{5DA40C68-9C3E-4BC6-8915-243E4E502326}" destId="{8FBD877C-220E-4603-B52B-70EFC799AE5D}" srcOrd="0" destOrd="0" presId="urn:microsoft.com/office/officeart/2008/layout/LinedList"/>
    <dgm:cxn modelId="{321F8C85-9D09-42EC-AA00-F54818D4CC7D}" type="presOf" srcId="{4226DEB8-C9F3-4BEF-B58F-589EAF5B82F1}" destId="{63A65DFF-017E-49A0-8106-147EC6357BB2}" srcOrd="0" destOrd="0" presId="urn:microsoft.com/office/officeart/2008/layout/LinedList"/>
    <dgm:cxn modelId="{C15195A0-5249-4658-9AF5-94DD90EAF112}" srcId="{5DA40C68-9C3E-4BC6-8915-243E4E502326}" destId="{09884592-9056-431B-BA64-BD81E8157E1C}" srcOrd="2" destOrd="0" parTransId="{07CD5BCE-7E0B-4761-811E-737DE8394D05}" sibTransId="{DA76EFEF-D541-479A-AA4A-6F85DBEB2CF2}"/>
    <dgm:cxn modelId="{7B677FBF-478D-4CBC-90A1-A90E74BB14F2}" type="presOf" srcId="{09884592-9056-431B-BA64-BD81E8157E1C}" destId="{2211DCB8-B5C7-4004-BEF0-B6C94F047D45}" srcOrd="0" destOrd="0" presId="urn:microsoft.com/office/officeart/2008/layout/LinedList"/>
    <dgm:cxn modelId="{E30829D5-6146-4FCC-96D0-128378781AFC}" srcId="{5DA40C68-9C3E-4BC6-8915-243E4E502326}" destId="{F3F508BB-E7EE-4FEF-9379-22E47A9EF841}" srcOrd="0" destOrd="0" parTransId="{D9F5DF3A-D03C-4FA9-B694-087F4CA778E1}" sibTransId="{6F5E1327-5AD8-4278-9BF2-59B12A8125D5}"/>
    <dgm:cxn modelId="{6D15FDE7-CEAA-4920-9371-CFCD9A47D753}" type="presOf" srcId="{576CC3A2-9D16-4BC7-BCF4-C10035C038B1}" destId="{238E33C4-653B-4D05-B780-615EF07B97CF}" srcOrd="0" destOrd="0" presId="urn:microsoft.com/office/officeart/2008/layout/LinedList"/>
    <dgm:cxn modelId="{8E1258FE-04DE-4D24-A340-9CF9C75DFE36}" srcId="{5DA40C68-9C3E-4BC6-8915-243E4E502326}" destId="{4226DEB8-C9F3-4BEF-B58F-589EAF5B82F1}" srcOrd="1" destOrd="0" parTransId="{108CB8CA-8673-4066-852B-6E51D686A438}" sibTransId="{F3D9B161-A41C-4F73-B73E-94F4FD517EDD}"/>
    <dgm:cxn modelId="{4EFBACB5-7F2F-44F5-9ACA-1C9DA85C9A4F}" type="presParOf" srcId="{8FBD877C-220E-4603-B52B-70EFC799AE5D}" destId="{57DCE908-0580-4118-8021-CED1A824C1DC}" srcOrd="0" destOrd="0" presId="urn:microsoft.com/office/officeart/2008/layout/LinedList"/>
    <dgm:cxn modelId="{0A4C1F0C-46FF-4337-BFBF-3666770084B5}" type="presParOf" srcId="{8FBD877C-220E-4603-B52B-70EFC799AE5D}" destId="{98195CAD-92EF-4A75-8613-3C835E01EB56}" srcOrd="1" destOrd="0" presId="urn:microsoft.com/office/officeart/2008/layout/LinedList"/>
    <dgm:cxn modelId="{CFAF854E-152A-496B-8AC2-DE2AE91FA751}" type="presParOf" srcId="{98195CAD-92EF-4A75-8613-3C835E01EB56}" destId="{97C9DD4A-BFBD-4763-881C-BB279968ABE7}" srcOrd="0" destOrd="0" presId="urn:microsoft.com/office/officeart/2008/layout/LinedList"/>
    <dgm:cxn modelId="{E801A557-8F6E-460A-97C5-4AEB377E88FC}" type="presParOf" srcId="{98195CAD-92EF-4A75-8613-3C835E01EB56}" destId="{BC9CA8AA-5E61-4AE1-A679-D9FDC163C06B}" srcOrd="1" destOrd="0" presId="urn:microsoft.com/office/officeart/2008/layout/LinedList"/>
    <dgm:cxn modelId="{E7134CF8-BA42-434E-936B-636D9C7DE0DD}" type="presParOf" srcId="{8FBD877C-220E-4603-B52B-70EFC799AE5D}" destId="{888F5D72-8D0A-4AE3-B1F1-D03485C258FB}" srcOrd="2" destOrd="0" presId="urn:microsoft.com/office/officeart/2008/layout/LinedList"/>
    <dgm:cxn modelId="{ED0F2EA7-CF18-4A9C-829E-34C075BE0778}" type="presParOf" srcId="{8FBD877C-220E-4603-B52B-70EFC799AE5D}" destId="{62F75F77-403E-4B7A-802D-4519819AA38D}" srcOrd="3" destOrd="0" presId="urn:microsoft.com/office/officeart/2008/layout/LinedList"/>
    <dgm:cxn modelId="{458E48EE-B196-4876-9E41-432415D818F7}" type="presParOf" srcId="{62F75F77-403E-4B7A-802D-4519819AA38D}" destId="{63A65DFF-017E-49A0-8106-147EC6357BB2}" srcOrd="0" destOrd="0" presId="urn:microsoft.com/office/officeart/2008/layout/LinedList"/>
    <dgm:cxn modelId="{AA6C800E-1D60-4896-A336-5DA78E802687}" type="presParOf" srcId="{62F75F77-403E-4B7A-802D-4519819AA38D}" destId="{8C1ECF8E-39C3-4316-BA9F-74E173DC1B87}" srcOrd="1" destOrd="0" presId="urn:microsoft.com/office/officeart/2008/layout/LinedList"/>
    <dgm:cxn modelId="{1995EEEE-9466-4F15-893A-208A1092AF55}" type="presParOf" srcId="{8FBD877C-220E-4603-B52B-70EFC799AE5D}" destId="{9F35F82C-12BC-4A96-BC77-77F995B5D9AC}" srcOrd="4" destOrd="0" presId="urn:microsoft.com/office/officeart/2008/layout/LinedList"/>
    <dgm:cxn modelId="{EDADD54A-27E1-4EFC-8A81-018695326C1D}" type="presParOf" srcId="{8FBD877C-220E-4603-B52B-70EFC799AE5D}" destId="{A75ACDE2-6B2F-4478-B7CA-A97A8F6C0BE0}" srcOrd="5" destOrd="0" presId="urn:microsoft.com/office/officeart/2008/layout/LinedList"/>
    <dgm:cxn modelId="{1FDD0E85-EAC4-48A1-8876-129D905F45A8}" type="presParOf" srcId="{A75ACDE2-6B2F-4478-B7CA-A97A8F6C0BE0}" destId="{2211DCB8-B5C7-4004-BEF0-B6C94F047D45}" srcOrd="0" destOrd="0" presId="urn:microsoft.com/office/officeart/2008/layout/LinedList"/>
    <dgm:cxn modelId="{08C76291-8BF6-43C9-86F2-3815D862629E}" type="presParOf" srcId="{A75ACDE2-6B2F-4478-B7CA-A97A8F6C0BE0}" destId="{8CA6F9DE-27BE-465F-8B68-04EC0712EB84}" srcOrd="1" destOrd="0" presId="urn:microsoft.com/office/officeart/2008/layout/LinedList"/>
    <dgm:cxn modelId="{A3532DA4-F523-433C-93BE-D76CB71C1C96}" type="presParOf" srcId="{8FBD877C-220E-4603-B52B-70EFC799AE5D}" destId="{F20E1A95-BA24-45FB-AFB3-7939CFF9FBA4}" srcOrd="6" destOrd="0" presId="urn:microsoft.com/office/officeart/2008/layout/LinedList"/>
    <dgm:cxn modelId="{A5F15289-DCA9-4D1D-866D-F1C5C90EA32B}" type="presParOf" srcId="{8FBD877C-220E-4603-B52B-70EFC799AE5D}" destId="{88C698EB-5480-4908-9064-3C2CDA940D59}" srcOrd="7" destOrd="0" presId="urn:microsoft.com/office/officeart/2008/layout/LinedList"/>
    <dgm:cxn modelId="{7D193961-542E-4F08-954C-4AB3CD291654}" type="presParOf" srcId="{88C698EB-5480-4908-9064-3C2CDA940D59}" destId="{238E33C4-653B-4D05-B780-615EF07B97CF}" srcOrd="0" destOrd="0" presId="urn:microsoft.com/office/officeart/2008/layout/LinedList"/>
    <dgm:cxn modelId="{04359FAD-F308-44C5-B2B7-28FDEE4E6E6C}" type="presParOf" srcId="{88C698EB-5480-4908-9064-3C2CDA940D59}" destId="{6EA0DD99-7C27-4D97-A89D-A1B06D68FCA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F0814F-4FA5-46EA-80FD-183DE3DFB420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F373F85-78A3-4C29-9F2D-EC121A76A588}">
      <dgm:prSet/>
      <dgm:spPr/>
      <dgm:t>
        <a:bodyPr/>
        <a:lstStyle/>
        <a:p>
          <a:r>
            <a:rPr lang="en-US"/>
            <a:t>Tumačenje </a:t>
          </a:r>
          <a:r>
            <a:rPr lang="en-US" b="1"/>
            <a:t>općih vrijednosti </a:t>
          </a:r>
          <a:r>
            <a:rPr lang="hr-HR" b="1"/>
            <a:t>i</a:t>
          </a:r>
          <a:r>
            <a:rPr lang="en-US" b="1"/>
            <a:t> načela o.-o. rada </a:t>
          </a:r>
          <a:r>
            <a:rPr lang="en-US"/>
            <a:t>sa darovitom djecom </a:t>
          </a:r>
          <a:r>
            <a:rPr lang="hr-HR"/>
            <a:t>i</a:t>
          </a:r>
          <a:r>
            <a:rPr lang="en-US"/>
            <a:t> učenicima</a:t>
          </a:r>
        </a:p>
      </dgm:t>
    </dgm:pt>
    <dgm:pt modelId="{E00277EB-E354-45E1-953B-A8C36EC588E2}" type="parTrans" cxnId="{7F1CAAD0-4A80-4B5D-850F-13ED6AB79261}">
      <dgm:prSet/>
      <dgm:spPr/>
      <dgm:t>
        <a:bodyPr/>
        <a:lstStyle/>
        <a:p>
          <a:endParaRPr lang="en-US"/>
        </a:p>
      </dgm:t>
    </dgm:pt>
    <dgm:pt modelId="{E67B13FA-01E9-4C4D-B27B-87D06C7C27F0}" type="sibTrans" cxnId="{7F1CAAD0-4A80-4B5D-850F-13ED6AB79261}">
      <dgm:prSet/>
      <dgm:spPr/>
      <dgm:t>
        <a:bodyPr/>
        <a:lstStyle/>
        <a:p>
          <a:endParaRPr lang="en-US"/>
        </a:p>
      </dgm:t>
    </dgm:pt>
    <dgm:pt modelId="{4E7A768B-83C4-4E41-A504-D75DE6AE66C8}">
      <dgm:prSet/>
      <dgm:spPr/>
      <dgm:t>
        <a:bodyPr/>
        <a:lstStyle/>
        <a:p>
          <a:r>
            <a:rPr lang="en-US"/>
            <a:t>Smjernice </a:t>
          </a:r>
          <a:r>
            <a:rPr lang="hr-HR"/>
            <a:t>i</a:t>
          </a:r>
          <a:r>
            <a:rPr lang="en-US"/>
            <a:t> opće upute za </a:t>
          </a:r>
          <a:r>
            <a:rPr lang="en-US" b="1"/>
            <a:t>proces identifikacije </a:t>
          </a:r>
          <a:r>
            <a:rPr lang="en-US"/>
            <a:t>darovitih </a:t>
          </a:r>
          <a:r>
            <a:rPr lang="hr-HR"/>
            <a:t>i</a:t>
          </a:r>
          <a:r>
            <a:rPr lang="en-US"/>
            <a:t> </a:t>
          </a:r>
          <a:r>
            <a:rPr lang="en-US" b="1"/>
            <a:t>organizaciju o.-o. podrške</a:t>
          </a:r>
          <a:r>
            <a:rPr lang="en-US"/>
            <a:t> u dječjem vrtiću </a:t>
          </a:r>
          <a:r>
            <a:rPr lang="hr-HR"/>
            <a:t>i</a:t>
          </a:r>
          <a:r>
            <a:rPr lang="en-US"/>
            <a:t> školi te za </a:t>
          </a:r>
          <a:r>
            <a:rPr lang="en-US" b="1"/>
            <a:t>različite vrste </a:t>
          </a:r>
          <a:r>
            <a:rPr lang="hr-HR" b="1"/>
            <a:t>i</a:t>
          </a:r>
          <a:r>
            <a:rPr lang="en-US" b="1"/>
            <a:t> stupnjeve darovitosti</a:t>
          </a:r>
          <a:endParaRPr lang="en-US"/>
        </a:p>
      </dgm:t>
    </dgm:pt>
    <dgm:pt modelId="{79AE6729-5EE0-46AA-BDC7-C74F98BE702B}" type="parTrans" cxnId="{B45FE47B-90D0-47E7-B33B-29A676F71DAA}">
      <dgm:prSet/>
      <dgm:spPr/>
      <dgm:t>
        <a:bodyPr/>
        <a:lstStyle/>
        <a:p>
          <a:endParaRPr lang="en-US"/>
        </a:p>
      </dgm:t>
    </dgm:pt>
    <dgm:pt modelId="{72932BA5-F778-4FB3-A6E9-CD55DEA8E186}" type="sibTrans" cxnId="{B45FE47B-90D0-47E7-B33B-29A676F71DAA}">
      <dgm:prSet/>
      <dgm:spPr/>
      <dgm:t>
        <a:bodyPr/>
        <a:lstStyle/>
        <a:p>
          <a:endParaRPr lang="en-US"/>
        </a:p>
      </dgm:t>
    </dgm:pt>
    <dgm:pt modelId="{411A1394-2B15-46E8-9870-4BB4FCEFA6AC}">
      <dgm:prSet/>
      <dgm:spPr/>
      <dgm:t>
        <a:bodyPr/>
        <a:lstStyle/>
        <a:p>
          <a:r>
            <a:rPr lang="en-US"/>
            <a:t>Smjernice </a:t>
          </a:r>
          <a:r>
            <a:rPr lang="hr-HR"/>
            <a:t>i</a:t>
          </a:r>
          <a:r>
            <a:rPr lang="en-US"/>
            <a:t> opće upute za </a:t>
          </a:r>
          <a:r>
            <a:rPr lang="en-US" b="1"/>
            <a:t>vrednovanje </a:t>
          </a:r>
          <a:r>
            <a:rPr lang="hr-HR" b="1"/>
            <a:t>i</a:t>
          </a:r>
          <a:r>
            <a:rPr lang="en-US" b="1"/>
            <a:t> </a:t>
          </a:r>
          <a:r>
            <a:rPr lang="hr-HR" b="1"/>
            <a:t>izvješćivanje o postignućima </a:t>
          </a:r>
          <a:r>
            <a:rPr lang="hr-HR"/>
            <a:t>i napredovanju darovite djece i učenika</a:t>
          </a:r>
          <a:endParaRPr lang="en-US"/>
        </a:p>
      </dgm:t>
    </dgm:pt>
    <dgm:pt modelId="{BEE46642-2F35-468E-8D64-73C558BE1731}" type="parTrans" cxnId="{588AF8CD-901D-4B3C-A177-8884423C78C0}">
      <dgm:prSet/>
      <dgm:spPr/>
      <dgm:t>
        <a:bodyPr/>
        <a:lstStyle/>
        <a:p>
          <a:endParaRPr lang="en-US"/>
        </a:p>
      </dgm:t>
    </dgm:pt>
    <dgm:pt modelId="{4865E769-9B20-43E1-A872-A2B052796CFD}" type="sibTrans" cxnId="{588AF8CD-901D-4B3C-A177-8884423C78C0}">
      <dgm:prSet/>
      <dgm:spPr/>
      <dgm:t>
        <a:bodyPr/>
        <a:lstStyle/>
        <a:p>
          <a:endParaRPr lang="en-US"/>
        </a:p>
      </dgm:t>
    </dgm:pt>
    <dgm:pt modelId="{85F73B16-3A87-4078-A31B-C9C6215C1D13}">
      <dgm:prSet/>
      <dgm:spPr/>
      <dgm:t>
        <a:bodyPr/>
        <a:lstStyle/>
        <a:p>
          <a:r>
            <a:rPr lang="hr-HR" b="1" dirty="0"/>
            <a:t>Određenje uloga i zadaća </a:t>
          </a:r>
          <a:r>
            <a:rPr lang="hr-HR" dirty="0"/>
            <a:t>pojedinih sudionika o.-o. procesa u radu s darovitima, posebice </a:t>
          </a:r>
          <a:r>
            <a:rPr lang="hr-HR" b="1" dirty="0"/>
            <a:t>tima za darovite </a:t>
          </a:r>
          <a:r>
            <a:rPr lang="hr-HR" dirty="0"/>
            <a:t>svake o.-o. ustanove</a:t>
          </a:r>
          <a:endParaRPr lang="en-US" dirty="0"/>
        </a:p>
      </dgm:t>
    </dgm:pt>
    <dgm:pt modelId="{C0B55F8B-27D2-43A4-B920-01C76E11AD7D}" type="parTrans" cxnId="{9C2F0BF0-197E-4712-8A24-1418510FCB40}">
      <dgm:prSet/>
      <dgm:spPr/>
      <dgm:t>
        <a:bodyPr/>
        <a:lstStyle/>
        <a:p>
          <a:endParaRPr lang="en-US"/>
        </a:p>
      </dgm:t>
    </dgm:pt>
    <dgm:pt modelId="{4AA94EFB-C7EC-47AF-A580-2DB5EC9EE49E}" type="sibTrans" cxnId="{9C2F0BF0-197E-4712-8A24-1418510FCB40}">
      <dgm:prSet/>
      <dgm:spPr/>
      <dgm:t>
        <a:bodyPr/>
        <a:lstStyle/>
        <a:p>
          <a:endParaRPr lang="en-US"/>
        </a:p>
      </dgm:t>
    </dgm:pt>
    <dgm:pt modelId="{BBB10F04-0E7A-4894-BF25-B70C5554A942}">
      <dgm:prSet/>
      <dgm:spPr/>
      <dgm:t>
        <a:bodyPr/>
        <a:lstStyle/>
        <a:p>
          <a:r>
            <a:rPr lang="hr-HR"/>
            <a:t>Prijedloge mogućih oblika </a:t>
          </a:r>
          <a:r>
            <a:rPr lang="hr-HR" b="1"/>
            <a:t>suradnje s roditeljima</a:t>
          </a:r>
          <a:r>
            <a:rPr lang="hr-HR"/>
            <a:t>/skrbnicima u brizi i osiguravanju podrške razvoju darovitih</a:t>
          </a:r>
          <a:endParaRPr lang="en-US"/>
        </a:p>
      </dgm:t>
    </dgm:pt>
    <dgm:pt modelId="{CB0E7B5D-2BF1-4AFE-ABCA-AC7F186802C1}" type="parTrans" cxnId="{3590D587-1A6F-4778-B346-2760CA0631BA}">
      <dgm:prSet/>
      <dgm:spPr/>
      <dgm:t>
        <a:bodyPr/>
        <a:lstStyle/>
        <a:p>
          <a:endParaRPr lang="en-US"/>
        </a:p>
      </dgm:t>
    </dgm:pt>
    <dgm:pt modelId="{47470F7F-34D1-4AB5-821C-0055EBCE633E}" type="sibTrans" cxnId="{3590D587-1A6F-4778-B346-2760CA0631BA}">
      <dgm:prSet/>
      <dgm:spPr/>
      <dgm:t>
        <a:bodyPr/>
        <a:lstStyle/>
        <a:p>
          <a:endParaRPr lang="en-US"/>
        </a:p>
      </dgm:t>
    </dgm:pt>
    <dgm:pt modelId="{ECC993E7-7B49-40F7-AAEB-C716F14E7D53}" type="pres">
      <dgm:prSet presAssocID="{1BF0814F-4FA5-46EA-80FD-183DE3DFB420}" presName="vert0" presStyleCnt="0">
        <dgm:presLayoutVars>
          <dgm:dir/>
          <dgm:animOne val="branch"/>
          <dgm:animLvl val="lvl"/>
        </dgm:presLayoutVars>
      </dgm:prSet>
      <dgm:spPr/>
    </dgm:pt>
    <dgm:pt modelId="{25ED91C2-39ED-4575-B297-8041B1B6960A}" type="pres">
      <dgm:prSet presAssocID="{7F373F85-78A3-4C29-9F2D-EC121A76A588}" presName="thickLine" presStyleLbl="alignNode1" presStyleIdx="0" presStyleCnt="5"/>
      <dgm:spPr/>
    </dgm:pt>
    <dgm:pt modelId="{BFD9A3D8-92C6-49C4-BF5F-8CC142427A46}" type="pres">
      <dgm:prSet presAssocID="{7F373F85-78A3-4C29-9F2D-EC121A76A588}" presName="horz1" presStyleCnt="0"/>
      <dgm:spPr/>
    </dgm:pt>
    <dgm:pt modelId="{DDC5E68E-9014-441A-AB29-38A90F2441D3}" type="pres">
      <dgm:prSet presAssocID="{7F373F85-78A3-4C29-9F2D-EC121A76A588}" presName="tx1" presStyleLbl="revTx" presStyleIdx="0" presStyleCnt="5"/>
      <dgm:spPr/>
    </dgm:pt>
    <dgm:pt modelId="{13694F28-3AF3-405E-8E3D-EE9A9AD88296}" type="pres">
      <dgm:prSet presAssocID="{7F373F85-78A3-4C29-9F2D-EC121A76A588}" presName="vert1" presStyleCnt="0"/>
      <dgm:spPr/>
    </dgm:pt>
    <dgm:pt modelId="{3D24CD97-D038-4C30-861F-85AE7A58D546}" type="pres">
      <dgm:prSet presAssocID="{4E7A768B-83C4-4E41-A504-D75DE6AE66C8}" presName="thickLine" presStyleLbl="alignNode1" presStyleIdx="1" presStyleCnt="5"/>
      <dgm:spPr/>
    </dgm:pt>
    <dgm:pt modelId="{9AECD29F-5C50-4EBC-9597-BEB3CF59EA96}" type="pres">
      <dgm:prSet presAssocID="{4E7A768B-83C4-4E41-A504-D75DE6AE66C8}" presName="horz1" presStyleCnt="0"/>
      <dgm:spPr/>
    </dgm:pt>
    <dgm:pt modelId="{3B02BF01-4621-4EC4-A8C0-403E1243EFAE}" type="pres">
      <dgm:prSet presAssocID="{4E7A768B-83C4-4E41-A504-D75DE6AE66C8}" presName="tx1" presStyleLbl="revTx" presStyleIdx="1" presStyleCnt="5"/>
      <dgm:spPr/>
    </dgm:pt>
    <dgm:pt modelId="{68391C5B-D39D-4A40-9093-D74A35FE0F92}" type="pres">
      <dgm:prSet presAssocID="{4E7A768B-83C4-4E41-A504-D75DE6AE66C8}" presName="vert1" presStyleCnt="0"/>
      <dgm:spPr/>
    </dgm:pt>
    <dgm:pt modelId="{70A30EBA-7897-413D-8058-F110381F4A05}" type="pres">
      <dgm:prSet presAssocID="{411A1394-2B15-46E8-9870-4BB4FCEFA6AC}" presName="thickLine" presStyleLbl="alignNode1" presStyleIdx="2" presStyleCnt="5"/>
      <dgm:spPr/>
    </dgm:pt>
    <dgm:pt modelId="{5E70276F-3FA9-4F9B-8248-035D3FF2E1FE}" type="pres">
      <dgm:prSet presAssocID="{411A1394-2B15-46E8-9870-4BB4FCEFA6AC}" presName="horz1" presStyleCnt="0"/>
      <dgm:spPr/>
    </dgm:pt>
    <dgm:pt modelId="{D932094F-19EA-4C22-A9CE-FCFFD43C68BC}" type="pres">
      <dgm:prSet presAssocID="{411A1394-2B15-46E8-9870-4BB4FCEFA6AC}" presName="tx1" presStyleLbl="revTx" presStyleIdx="2" presStyleCnt="5"/>
      <dgm:spPr/>
    </dgm:pt>
    <dgm:pt modelId="{7676C2F2-66FA-4E51-93DC-C273D9BD47C9}" type="pres">
      <dgm:prSet presAssocID="{411A1394-2B15-46E8-9870-4BB4FCEFA6AC}" presName="vert1" presStyleCnt="0"/>
      <dgm:spPr/>
    </dgm:pt>
    <dgm:pt modelId="{EBFA9DA6-F429-4A41-BD62-3257C4CD4105}" type="pres">
      <dgm:prSet presAssocID="{85F73B16-3A87-4078-A31B-C9C6215C1D13}" presName="thickLine" presStyleLbl="alignNode1" presStyleIdx="3" presStyleCnt="5"/>
      <dgm:spPr/>
    </dgm:pt>
    <dgm:pt modelId="{E9A9013F-7477-4C8D-9B88-45DDC29922D3}" type="pres">
      <dgm:prSet presAssocID="{85F73B16-3A87-4078-A31B-C9C6215C1D13}" presName="horz1" presStyleCnt="0"/>
      <dgm:spPr/>
    </dgm:pt>
    <dgm:pt modelId="{906118CF-54A7-4F84-9C0F-EDE72331D3AE}" type="pres">
      <dgm:prSet presAssocID="{85F73B16-3A87-4078-A31B-C9C6215C1D13}" presName="tx1" presStyleLbl="revTx" presStyleIdx="3" presStyleCnt="5"/>
      <dgm:spPr/>
    </dgm:pt>
    <dgm:pt modelId="{7775D826-25C2-471D-B0F8-F33E7B879947}" type="pres">
      <dgm:prSet presAssocID="{85F73B16-3A87-4078-A31B-C9C6215C1D13}" presName="vert1" presStyleCnt="0"/>
      <dgm:spPr/>
    </dgm:pt>
    <dgm:pt modelId="{84369426-AEB8-46E1-9D9A-3F40AF064328}" type="pres">
      <dgm:prSet presAssocID="{BBB10F04-0E7A-4894-BF25-B70C5554A942}" presName="thickLine" presStyleLbl="alignNode1" presStyleIdx="4" presStyleCnt="5"/>
      <dgm:spPr/>
    </dgm:pt>
    <dgm:pt modelId="{BB7E4E25-F049-4762-9E89-D883801BC9C9}" type="pres">
      <dgm:prSet presAssocID="{BBB10F04-0E7A-4894-BF25-B70C5554A942}" presName="horz1" presStyleCnt="0"/>
      <dgm:spPr/>
    </dgm:pt>
    <dgm:pt modelId="{5D8FE98A-E016-43D0-93D5-1463559DF70D}" type="pres">
      <dgm:prSet presAssocID="{BBB10F04-0E7A-4894-BF25-B70C5554A942}" presName="tx1" presStyleLbl="revTx" presStyleIdx="4" presStyleCnt="5"/>
      <dgm:spPr/>
    </dgm:pt>
    <dgm:pt modelId="{4587EBC6-7FC0-4D90-AC36-D7C29802F326}" type="pres">
      <dgm:prSet presAssocID="{BBB10F04-0E7A-4894-BF25-B70C5554A942}" presName="vert1" presStyleCnt="0"/>
      <dgm:spPr/>
    </dgm:pt>
  </dgm:ptLst>
  <dgm:cxnLst>
    <dgm:cxn modelId="{343A9340-EF1A-42C4-823F-11C0DFC74AF9}" type="presOf" srcId="{7F373F85-78A3-4C29-9F2D-EC121A76A588}" destId="{DDC5E68E-9014-441A-AB29-38A90F2441D3}" srcOrd="0" destOrd="0" presId="urn:microsoft.com/office/officeart/2008/layout/LinedList"/>
    <dgm:cxn modelId="{B15AC946-DF22-4ADD-AC8C-9DC29EED17D6}" type="presOf" srcId="{4E7A768B-83C4-4E41-A504-D75DE6AE66C8}" destId="{3B02BF01-4621-4EC4-A8C0-403E1243EFAE}" srcOrd="0" destOrd="0" presId="urn:microsoft.com/office/officeart/2008/layout/LinedList"/>
    <dgm:cxn modelId="{B45FE47B-90D0-47E7-B33B-29A676F71DAA}" srcId="{1BF0814F-4FA5-46EA-80FD-183DE3DFB420}" destId="{4E7A768B-83C4-4E41-A504-D75DE6AE66C8}" srcOrd="1" destOrd="0" parTransId="{79AE6729-5EE0-46AA-BDC7-C74F98BE702B}" sibTransId="{72932BA5-F778-4FB3-A6E9-CD55DEA8E186}"/>
    <dgm:cxn modelId="{3590D587-1A6F-4778-B346-2760CA0631BA}" srcId="{1BF0814F-4FA5-46EA-80FD-183DE3DFB420}" destId="{BBB10F04-0E7A-4894-BF25-B70C5554A942}" srcOrd="4" destOrd="0" parTransId="{CB0E7B5D-2BF1-4AFE-ABCA-AC7F186802C1}" sibTransId="{47470F7F-34D1-4AB5-821C-0055EBCE633E}"/>
    <dgm:cxn modelId="{3C0CD597-01AA-4D22-8E32-7DDF01B95D1A}" type="presOf" srcId="{BBB10F04-0E7A-4894-BF25-B70C5554A942}" destId="{5D8FE98A-E016-43D0-93D5-1463559DF70D}" srcOrd="0" destOrd="0" presId="urn:microsoft.com/office/officeart/2008/layout/LinedList"/>
    <dgm:cxn modelId="{07DF3BB6-B12D-48AE-8A29-1203BEFF454E}" type="presOf" srcId="{85F73B16-3A87-4078-A31B-C9C6215C1D13}" destId="{906118CF-54A7-4F84-9C0F-EDE72331D3AE}" srcOrd="0" destOrd="0" presId="urn:microsoft.com/office/officeart/2008/layout/LinedList"/>
    <dgm:cxn modelId="{5388F4C3-4751-4BE9-BE6F-92C84C2E725A}" type="presOf" srcId="{1BF0814F-4FA5-46EA-80FD-183DE3DFB420}" destId="{ECC993E7-7B49-40F7-AAEB-C716F14E7D53}" srcOrd="0" destOrd="0" presId="urn:microsoft.com/office/officeart/2008/layout/LinedList"/>
    <dgm:cxn modelId="{588AF8CD-901D-4B3C-A177-8884423C78C0}" srcId="{1BF0814F-4FA5-46EA-80FD-183DE3DFB420}" destId="{411A1394-2B15-46E8-9870-4BB4FCEFA6AC}" srcOrd="2" destOrd="0" parTransId="{BEE46642-2F35-468E-8D64-73C558BE1731}" sibTransId="{4865E769-9B20-43E1-A872-A2B052796CFD}"/>
    <dgm:cxn modelId="{A7BB49D0-171B-4DB4-A985-75DA27E8C1D4}" type="presOf" srcId="{411A1394-2B15-46E8-9870-4BB4FCEFA6AC}" destId="{D932094F-19EA-4C22-A9CE-FCFFD43C68BC}" srcOrd="0" destOrd="0" presId="urn:microsoft.com/office/officeart/2008/layout/LinedList"/>
    <dgm:cxn modelId="{7F1CAAD0-4A80-4B5D-850F-13ED6AB79261}" srcId="{1BF0814F-4FA5-46EA-80FD-183DE3DFB420}" destId="{7F373F85-78A3-4C29-9F2D-EC121A76A588}" srcOrd="0" destOrd="0" parTransId="{E00277EB-E354-45E1-953B-A8C36EC588E2}" sibTransId="{E67B13FA-01E9-4C4D-B27B-87D06C7C27F0}"/>
    <dgm:cxn modelId="{9C2F0BF0-197E-4712-8A24-1418510FCB40}" srcId="{1BF0814F-4FA5-46EA-80FD-183DE3DFB420}" destId="{85F73B16-3A87-4078-A31B-C9C6215C1D13}" srcOrd="3" destOrd="0" parTransId="{C0B55F8B-27D2-43A4-B920-01C76E11AD7D}" sibTransId="{4AA94EFB-C7EC-47AF-A580-2DB5EC9EE49E}"/>
    <dgm:cxn modelId="{7F62718A-E81D-4DD3-9B5B-C3F3C0BC182F}" type="presParOf" srcId="{ECC993E7-7B49-40F7-AAEB-C716F14E7D53}" destId="{25ED91C2-39ED-4575-B297-8041B1B6960A}" srcOrd="0" destOrd="0" presId="urn:microsoft.com/office/officeart/2008/layout/LinedList"/>
    <dgm:cxn modelId="{95D49CF0-1410-481C-8275-46589314CDE1}" type="presParOf" srcId="{ECC993E7-7B49-40F7-AAEB-C716F14E7D53}" destId="{BFD9A3D8-92C6-49C4-BF5F-8CC142427A46}" srcOrd="1" destOrd="0" presId="urn:microsoft.com/office/officeart/2008/layout/LinedList"/>
    <dgm:cxn modelId="{17D348F0-2732-42D2-A61E-407987CD5151}" type="presParOf" srcId="{BFD9A3D8-92C6-49C4-BF5F-8CC142427A46}" destId="{DDC5E68E-9014-441A-AB29-38A90F2441D3}" srcOrd="0" destOrd="0" presId="urn:microsoft.com/office/officeart/2008/layout/LinedList"/>
    <dgm:cxn modelId="{2E473B62-5DF3-43E5-BA9E-21DCADA9AE8A}" type="presParOf" srcId="{BFD9A3D8-92C6-49C4-BF5F-8CC142427A46}" destId="{13694F28-3AF3-405E-8E3D-EE9A9AD88296}" srcOrd="1" destOrd="0" presId="urn:microsoft.com/office/officeart/2008/layout/LinedList"/>
    <dgm:cxn modelId="{ACF6A7DB-8290-4F53-91E9-571DEC5EB43C}" type="presParOf" srcId="{ECC993E7-7B49-40F7-AAEB-C716F14E7D53}" destId="{3D24CD97-D038-4C30-861F-85AE7A58D546}" srcOrd="2" destOrd="0" presId="urn:microsoft.com/office/officeart/2008/layout/LinedList"/>
    <dgm:cxn modelId="{0D937FEA-CF1E-4F80-BA8D-CB90F990E8EA}" type="presParOf" srcId="{ECC993E7-7B49-40F7-AAEB-C716F14E7D53}" destId="{9AECD29F-5C50-4EBC-9597-BEB3CF59EA96}" srcOrd="3" destOrd="0" presId="urn:microsoft.com/office/officeart/2008/layout/LinedList"/>
    <dgm:cxn modelId="{DA3BEE4D-DB0E-4308-A2DE-8AF221688268}" type="presParOf" srcId="{9AECD29F-5C50-4EBC-9597-BEB3CF59EA96}" destId="{3B02BF01-4621-4EC4-A8C0-403E1243EFAE}" srcOrd="0" destOrd="0" presId="urn:microsoft.com/office/officeart/2008/layout/LinedList"/>
    <dgm:cxn modelId="{A19F1496-EC6D-4E57-B77B-48733816C042}" type="presParOf" srcId="{9AECD29F-5C50-4EBC-9597-BEB3CF59EA96}" destId="{68391C5B-D39D-4A40-9093-D74A35FE0F92}" srcOrd="1" destOrd="0" presId="urn:microsoft.com/office/officeart/2008/layout/LinedList"/>
    <dgm:cxn modelId="{61875F10-6ADC-49F3-AE46-1B541CBD251F}" type="presParOf" srcId="{ECC993E7-7B49-40F7-AAEB-C716F14E7D53}" destId="{70A30EBA-7897-413D-8058-F110381F4A05}" srcOrd="4" destOrd="0" presId="urn:microsoft.com/office/officeart/2008/layout/LinedList"/>
    <dgm:cxn modelId="{134FA31F-0314-48CD-A28F-B2A9650A3EE9}" type="presParOf" srcId="{ECC993E7-7B49-40F7-AAEB-C716F14E7D53}" destId="{5E70276F-3FA9-4F9B-8248-035D3FF2E1FE}" srcOrd="5" destOrd="0" presId="urn:microsoft.com/office/officeart/2008/layout/LinedList"/>
    <dgm:cxn modelId="{F81B7A09-2A36-4C94-99A7-EAF5C724A1E9}" type="presParOf" srcId="{5E70276F-3FA9-4F9B-8248-035D3FF2E1FE}" destId="{D932094F-19EA-4C22-A9CE-FCFFD43C68BC}" srcOrd="0" destOrd="0" presId="urn:microsoft.com/office/officeart/2008/layout/LinedList"/>
    <dgm:cxn modelId="{F25B6B4E-22BA-478E-9444-B58C85A196DF}" type="presParOf" srcId="{5E70276F-3FA9-4F9B-8248-035D3FF2E1FE}" destId="{7676C2F2-66FA-4E51-93DC-C273D9BD47C9}" srcOrd="1" destOrd="0" presId="urn:microsoft.com/office/officeart/2008/layout/LinedList"/>
    <dgm:cxn modelId="{F432E756-526D-4DC8-85D3-C64579128C07}" type="presParOf" srcId="{ECC993E7-7B49-40F7-AAEB-C716F14E7D53}" destId="{EBFA9DA6-F429-4A41-BD62-3257C4CD4105}" srcOrd="6" destOrd="0" presId="urn:microsoft.com/office/officeart/2008/layout/LinedList"/>
    <dgm:cxn modelId="{F2184F50-21A1-4B7F-923C-0F4EDB56D6B2}" type="presParOf" srcId="{ECC993E7-7B49-40F7-AAEB-C716F14E7D53}" destId="{E9A9013F-7477-4C8D-9B88-45DDC29922D3}" srcOrd="7" destOrd="0" presId="urn:microsoft.com/office/officeart/2008/layout/LinedList"/>
    <dgm:cxn modelId="{59C80F9A-71CB-447A-B952-7F3FB61D777C}" type="presParOf" srcId="{E9A9013F-7477-4C8D-9B88-45DDC29922D3}" destId="{906118CF-54A7-4F84-9C0F-EDE72331D3AE}" srcOrd="0" destOrd="0" presId="urn:microsoft.com/office/officeart/2008/layout/LinedList"/>
    <dgm:cxn modelId="{73639AE1-8996-4654-95B7-B698A8DC1AEC}" type="presParOf" srcId="{E9A9013F-7477-4C8D-9B88-45DDC29922D3}" destId="{7775D826-25C2-471D-B0F8-F33E7B879947}" srcOrd="1" destOrd="0" presId="urn:microsoft.com/office/officeart/2008/layout/LinedList"/>
    <dgm:cxn modelId="{3B62045A-BC7B-4CD8-BB19-D9AB2A90351B}" type="presParOf" srcId="{ECC993E7-7B49-40F7-AAEB-C716F14E7D53}" destId="{84369426-AEB8-46E1-9D9A-3F40AF064328}" srcOrd="8" destOrd="0" presId="urn:microsoft.com/office/officeart/2008/layout/LinedList"/>
    <dgm:cxn modelId="{2E7499CD-CAD3-453E-BD76-0F1962086CEC}" type="presParOf" srcId="{ECC993E7-7B49-40F7-AAEB-C716F14E7D53}" destId="{BB7E4E25-F049-4762-9E89-D883801BC9C9}" srcOrd="9" destOrd="0" presId="urn:microsoft.com/office/officeart/2008/layout/LinedList"/>
    <dgm:cxn modelId="{CB0ABCF3-C5B9-40FC-B10D-5095E4458F3F}" type="presParOf" srcId="{BB7E4E25-F049-4762-9E89-D883801BC9C9}" destId="{5D8FE98A-E016-43D0-93D5-1463559DF70D}" srcOrd="0" destOrd="0" presId="urn:microsoft.com/office/officeart/2008/layout/LinedList"/>
    <dgm:cxn modelId="{154621E3-6A7D-412F-8B12-37CF74D0AA30}" type="presParOf" srcId="{BB7E4E25-F049-4762-9E89-D883801BC9C9}" destId="{4587EBC6-7FC0-4D90-AC36-D7C29802F32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F8B22E-09FE-41DC-89A0-5587B87F6457}" type="doc">
      <dgm:prSet loTypeId="urn:microsoft.com/office/officeart/2008/layout/LinedList" loCatId="list" qsTypeId="urn:microsoft.com/office/officeart/2005/8/quickstyle/simple2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0B9BC0DE-86E6-44BB-B290-AB4DA18D6067}">
      <dgm:prSet/>
      <dgm:spPr/>
      <dgm:t>
        <a:bodyPr/>
        <a:lstStyle/>
        <a:p>
          <a:r>
            <a:rPr lang="hr-HR" b="1" dirty="0"/>
            <a:t>Jednakost prilika u odgoju i obrazovanju</a:t>
          </a:r>
          <a:endParaRPr lang="en-US" b="1" dirty="0"/>
        </a:p>
      </dgm:t>
    </dgm:pt>
    <dgm:pt modelId="{7163276A-47E2-47C1-8140-3E548FBF975A}" type="parTrans" cxnId="{0E65F205-FF20-42C7-A93F-3CC9B7A1A89D}">
      <dgm:prSet/>
      <dgm:spPr/>
      <dgm:t>
        <a:bodyPr/>
        <a:lstStyle/>
        <a:p>
          <a:endParaRPr lang="en-US"/>
        </a:p>
      </dgm:t>
    </dgm:pt>
    <dgm:pt modelId="{89ED0A75-8110-4F36-956A-6AE7BF55EDF1}" type="sibTrans" cxnId="{0E65F205-FF20-42C7-A93F-3CC9B7A1A89D}">
      <dgm:prSet/>
      <dgm:spPr/>
      <dgm:t>
        <a:bodyPr/>
        <a:lstStyle/>
        <a:p>
          <a:endParaRPr lang="en-US"/>
        </a:p>
      </dgm:t>
    </dgm:pt>
    <dgm:pt modelId="{A52F8FC6-F02E-441D-8672-50F7E8F34037}">
      <dgm:prSet/>
      <dgm:spPr/>
      <dgm:t>
        <a:bodyPr/>
        <a:lstStyle/>
        <a:p>
          <a:r>
            <a:rPr lang="hr-HR" b="1" dirty="0"/>
            <a:t>Prihvaćanje prava na različitost</a:t>
          </a:r>
          <a:endParaRPr lang="en-US" b="1" dirty="0"/>
        </a:p>
      </dgm:t>
    </dgm:pt>
    <dgm:pt modelId="{AA6C1A06-8B09-4808-BC45-EF4929EB981D}" type="parTrans" cxnId="{A0C377A2-2E26-430A-ACBA-0FEFC3B9CBA1}">
      <dgm:prSet/>
      <dgm:spPr/>
      <dgm:t>
        <a:bodyPr/>
        <a:lstStyle/>
        <a:p>
          <a:endParaRPr lang="en-US"/>
        </a:p>
      </dgm:t>
    </dgm:pt>
    <dgm:pt modelId="{4D6C2B4A-D62D-48D8-AFC0-FEC46D9DA671}" type="sibTrans" cxnId="{A0C377A2-2E26-430A-ACBA-0FEFC3B9CBA1}">
      <dgm:prSet/>
      <dgm:spPr/>
      <dgm:t>
        <a:bodyPr/>
        <a:lstStyle/>
        <a:p>
          <a:endParaRPr lang="en-US"/>
        </a:p>
      </dgm:t>
    </dgm:pt>
    <dgm:pt modelId="{8EE121F3-B198-4706-9670-FD809F52C7EA}">
      <dgm:prSet/>
      <dgm:spPr/>
      <dgm:t>
        <a:bodyPr/>
        <a:lstStyle/>
        <a:p>
          <a:r>
            <a:rPr lang="hr-HR" b="1" dirty="0" err="1"/>
            <a:t>Uključivost</a:t>
          </a:r>
          <a:endParaRPr lang="en-US" b="1" dirty="0"/>
        </a:p>
      </dgm:t>
    </dgm:pt>
    <dgm:pt modelId="{B043037D-37E8-4870-91AC-2C70C77DC7E4}" type="parTrans" cxnId="{53BAD5A6-68ED-418F-A9B6-434B5CAFF6BB}">
      <dgm:prSet/>
      <dgm:spPr/>
      <dgm:t>
        <a:bodyPr/>
        <a:lstStyle/>
        <a:p>
          <a:endParaRPr lang="en-US"/>
        </a:p>
      </dgm:t>
    </dgm:pt>
    <dgm:pt modelId="{2CFE8159-DDEF-4D90-BEE4-ABC2410994F4}" type="sibTrans" cxnId="{53BAD5A6-68ED-418F-A9B6-434B5CAFF6BB}">
      <dgm:prSet/>
      <dgm:spPr/>
      <dgm:t>
        <a:bodyPr/>
        <a:lstStyle/>
        <a:p>
          <a:endParaRPr lang="en-US"/>
        </a:p>
      </dgm:t>
    </dgm:pt>
    <dgm:pt modelId="{901DF354-90E0-43FB-97D3-6F660BAF057A}">
      <dgm:prSet/>
      <dgm:spPr/>
      <dgm:t>
        <a:bodyPr/>
        <a:lstStyle/>
        <a:p>
          <a:r>
            <a:rPr lang="hr-HR" b="1" dirty="0"/>
            <a:t>Odgovornost i autonomija djelovanja</a:t>
          </a:r>
          <a:endParaRPr lang="en-US" b="1" dirty="0"/>
        </a:p>
      </dgm:t>
    </dgm:pt>
    <dgm:pt modelId="{D8A0DAA3-57A0-4EBD-8BA2-D3A3713911D3}" type="parTrans" cxnId="{2DFDE099-8EF4-4A50-85B3-70E86868E18A}">
      <dgm:prSet/>
      <dgm:spPr/>
      <dgm:t>
        <a:bodyPr/>
        <a:lstStyle/>
        <a:p>
          <a:endParaRPr lang="en-US"/>
        </a:p>
      </dgm:t>
    </dgm:pt>
    <dgm:pt modelId="{2A64682B-BC51-4B69-849B-4BE8AD4C110F}" type="sibTrans" cxnId="{2DFDE099-8EF4-4A50-85B3-70E86868E18A}">
      <dgm:prSet/>
      <dgm:spPr/>
      <dgm:t>
        <a:bodyPr/>
        <a:lstStyle/>
        <a:p>
          <a:endParaRPr lang="en-US"/>
        </a:p>
      </dgm:t>
    </dgm:pt>
    <dgm:pt modelId="{728CCB83-A111-4C0C-BF08-C2173C5A95A1}">
      <dgm:prSet/>
      <dgm:spPr/>
      <dgm:t>
        <a:bodyPr/>
        <a:lstStyle/>
        <a:p>
          <a:r>
            <a:rPr lang="hr-HR" b="1" dirty="0" err="1"/>
            <a:t>Razvojnost</a:t>
          </a:r>
          <a:r>
            <a:rPr lang="hr-HR" b="1" dirty="0"/>
            <a:t> i težnja prema izvrsnosti</a:t>
          </a:r>
          <a:endParaRPr lang="en-US" b="1" dirty="0"/>
        </a:p>
      </dgm:t>
    </dgm:pt>
    <dgm:pt modelId="{DF8DED08-DFF9-4433-BE3F-8A18C09405EA}" type="parTrans" cxnId="{139AC20D-5809-47F5-8B40-696B86497784}">
      <dgm:prSet/>
      <dgm:spPr/>
      <dgm:t>
        <a:bodyPr/>
        <a:lstStyle/>
        <a:p>
          <a:endParaRPr lang="en-US"/>
        </a:p>
      </dgm:t>
    </dgm:pt>
    <dgm:pt modelId="{9573ECA9-E451-4F64-9360-5C08E83BD575}" type="sibTrans" cxnId="{139AC20D-5809-47F5-8B40-696B86497784}">
      <dgm:prSet/>
      <dgm:spPr/>
      <dgm:t>
        <a:bodyPr/>
        <a:lstStyle/>
        <a:p>
          <a:endParaRPr lang="en-US"/>
        </a:p>
      </dgm:t>
    </dgm:pt>
    <dgm:pt modelId="{AB0EEBE3-664D-4EB5-9118-E9117F11B1D0}">
      <dgm:prSet/>
      <dgm:spPr/>
      <dgm:t>
        <a:bodyPr/>
        <a:lstStyle/>
        <a:p>
          <a:r>
            <a:rPr lang="hr-HR" b="1" dirty="0"/>
            <a:t>Sustavnost brige za darovite</a:t>
          </a:r>
          <a:endParaRPr lang="en-US" b="1" dirty="0"/>
        </a:p>
      </dgm:t>
    </dgm:pt>
    <dgm:pt modelId="{2736A136-9F8F-4181-8048-4B1062067F7D}" type="parTrans" cxnId="{E648A704-2A64-4DDA-98D0-8B7D70D4D9BD}">
      <dgm:prSet/>
      <dgm:spPr/>
      <dgm:t>
        <a:bodyPr/>
        <a:lstStyle/>
        <a:p>
          <a:endParaRPr lang="en-US"/>
        </a:p>
      </dgm:t>
    </dgm:pt>
    <dgm:pt modelId="{9F8999CA-52C2-4334-AB40-83E65195434E}" type="sibTrans" cxnId="{E648A704-2A64-4DDA-98D0-8B7D70D4D9BD}">
      <dgm:prSet/>
      <dgm:spPr/>
      <dgm:t>
        <a:bodyPr/>
        <a:lstStyle/>
        <a:p>
          <a:endParaRPr lang="en-US"/>
        </a:p>
      </dgm:t>
    </dgm:pt>
    <dgm:pt modelId="{9C69DBE8-A47C-484E-A2EB-B56E52050BD9}">
      <dgm:prSet/>
      <dgm:spPr/>
      <dgm:t>
        <a:bodyPr/>
        <a:lstStyle/>
        <a:p>
          <a:r>
            <a:rPr lang="hr-HR" b="1" dirty="0"/>
            <a:t>Suradnja i otvorenost</a:t>
          </a:r>
          <a:endParaRPr lang="en-US" b="1" dirty="0"/>
        </a:p>
      </dgm:t>
    </dgm:pt>
    <dgm:pt modelId="{C7BAB9EA-F1E4-4E39-871D-57E1159BA3ED}" type="parTrans" cxnId="{8FC92AFC-74C4-4C93-8879-E15C215E9649}">
      <dgm:prSet/>
      <dgm:spPr/>
      <dgm:t>
        <a:bodyPr/>
        <a:lstStyle/>
        <a:p>
          <a:endParaRPr lang="en-US"/>
        </a:p>
      </dgm:t>
    </dgm:pt>
    <dgm:pt modelId="{241ABD72-0FBC-46C5-911E-2D9B6E423E8D}" type="sibTrans" cxnId="{8FC92AFC-74C4-4C93-8879-E15C215E9649}">
      <dgm:prSet/>
      <dgm:spPr/>
      <dgm:t>
        <a:bodyPr/>
        <a:lstStyle/>
        <a:p>
          <a:endParaRPr lang="en-US"/>
        </a:p>
      </dgm:t>
    </dgm:pt>
    <dgm:pt modelId="{5ED0D71B-75F2-45A7-B1F5-CAA759B2E818}" type="pres">
      <dgm:prSet presAssocID="{F2F8B22E-09FE-41DC-89A0-5587B87F6457}" presName="vert0" presStyleCnt="0">
        <dgm:presLayoutVars>
          <dgm:dir/>
          <dgm:animOne val="branch"/>
          <dgm:animLvl val="lvl"/>
        </dgm:presLayoutVars>
      </dgm:prSet>
      <dgm:spPr/>
    </dgm:pt>
    <dgm:pt modelId="{322E9B94-9A69-422F-91A0-3DE35A421866}" type="pres">
      <dgm:prSet presAssocID="{0B9BC0DE-86E6-44BB-B290-AB4DA18D6067}" presName="thickLine" presStyleLbl="alignNode1" presStyleIdx="0" presStyleCnt="7"/>
      <dgm:spPr/>
    </dgm:pt>
    <dgm:pt modelId="{8E0637AB-375C-49E1-86A1-5B809C9E65CC}" type="pres">
      <dgm:prSet presAssocID="{0B9BC0DE-86E6-44BB-B290-AB4DA18D6067}" presName="horz1" presStyleCnt="0"/>
      <dgm:spPr/>
    </dgm:pt>
    <dgm:pt modelId="{EF2D7EB7-12DA-4E04-A120-5909485D6C83}" type="pres">
      <dgm:prSet presAssocID="{0B9BC0DE-86E6-44BB-B290-AB4DA18D6067}" presName="tx1" presStyleLbl="revTx" presStyleIdx="0" presStyleCnt="7"/>
      <dgm:spPr/>
    </dgm:pt>
    <dgm:pt modelId="{9C9BE883-C399-438E-8B2E-61DA0760E4D7}" type="pres">
      <dgm:prSet presAssocID="{0B9BC0DE-86E6-44BB-B290-AB4DA18D6067}" presName="vert1" presStyleCnt="0"/>
      <dgm:spPr/>
    </dgm:pt>
    <dgm:pt modelId="{0C690B7B-03AD-4DF5-9447-A0FE69691C8D}" type="pres">
      <dgm:prSet presAssocID="{A52F8FC6-F02E-441D-8672-50F7E8F34037}" presName="thickLine" presStyleLbl="alignNode1" presStyleIdx="1" presStyleCnt="7"/>
      <dgm:spPr/>
    </dgm:pt>
    <dgm:pt modelId="{18768E23-DF2A-4AEA-886A-3FE87FD8ED5E}" type="pres">
      <dgm:prSet presAssocID="{A52F8FC6-F02E-441D-8672-50F7E8F34037}" presName="horz1" presStyleCnt="0"/>
      <dgm:spPr/>
    </dgm:pt>
    <dgm:pt modelId="{5FA653EE-F27A-456F-98F2-21491EBD7F20}" type="pres">
      <dgm:prSet presAssocID="{A52F8FC6-F02E-441D-8672-50F7E8F34037}" presName="tx1" presStyleLbl="revTx" presStyleIdx="1" presStyleCnt="7"/>
      <dgm:spPr/>
    </dgm:pt>
    <dgm:pt modelId="{656ED860-9208-4B7E-B7FB-0D1FE9E3012B}" type="pres">
      <dgm:prSet presAssocID="{A52F8FC6-F02E-441D-8672-50F7E8F34037}" presName="vert1" presStyleCnt="0"/>
      <dgm:spPr/>
    </dgm:pt>
    <dgm:pt modelId="{941F7684-47AF-4EC0-AEBC-8DBD084E823C}" type="pres">
      <dgm:prSet presAssocID="{8EE121F3-B198-4706-9670-FD809F52C7EA}" presName="thickLine" presStyleLbl="alignNode1" presStyleIdx="2" presStyleCnt="7"/>
      <dgm:spPr/>
    </dgm:pt>
    <dgm:pt modelId="{A31394B1-BCC0-491C-9DE2-1650E7E823C3}" type="pres">
      <dgm:prSet presAssocID="{8EE121F3-B198-4706-9670-FD809F52C7EA}" presName="horz1" presStyleCnt="0"/>
      <dgm:spPr/>
    </dgm:pt>
    <dgm:pt modelId="{CE654613-6DA8-42AA-842C-1AEDBE62AD96}" type="pres">
      <dgm:prSet presAssocID="{8EE121F3-B198-4706-9670-FD809F52C7EA}" presName="tx1" presStyleLbl="revTx" presStyleIdx="2" presStyleCnt="7"/>
      <dgm:spPr/>
    </dgm:pt>
    <dgm:pt modelId="{2B548B42-943D-4534-B04C-461F19898941}" type="pres">
      <dgm:prSet presAssocID="{8EE121F3-B198-4706-9670-FD809F52C7EA}" presName="vert1" presStyleCnt="0"/>
      <dgm:spPr/>
    </dgm:pt>
    <dgm:pt modelId="{7FCA628B-0ACE-427F-A960-4DFDC4D8B3CC}" type="pres">
      <dgm:prSet presAssocID="{901DF354-90E0-43FB-97D3-6F660BAF057A}" presName="thickLine" presStyleLbl="alignNode1" presStyleIdx="3" presStyleCnt="7"/>
      <dgm:spPr/>
    </dgm:pt>
    <dgm:pt modelId="{DB79E313-942F-4B00-B415-637659A44D12}" type="pres">
      <dgm:prSet presAssocID="{901DF354-90E0-43FB-97D3-6F660BAF057A}" presName="horz1" presStyleCnt="0"/>
      <dgm:spPr/>
    </dgm:pt>
    <dgm:pt modelId="{AE91BCC0-4DF5-422E-A891-065F3B15FDAD}" type="pres">
      <dgm:prSet presAssocID="{901DF354-90E0-43FB-97D3-6F660BAF057A}" presName="tx1" presStyleLbl="revTx" presStyleIdx="3" presStyleCnt="7"/>
      <dgm:spPr/>
    </dgm:pt>
    <dgm:pt modelId="{BDBB3605-6D11-4274-BCB4-B1B06D246FB4}" type="pres">
      <dgm:prSet presAssocID="{901DF354-90E0-43FB-97D3-6F660BAF057A}" presName="vert1" presStyleCnt="0"/>
      <dgm:spPr/>
    </dgm:pt>
    <dgm:pt modelId="{5DB8C256-DB11-4F8B-85C0-F12BA81E16F1}" type="pres">
      <dgm:prSet presAssocID="{728CCB83-A111-4C0C-BF08-C2173C5A95A1}" presName="thickLine" presStyleLbl="alignNode1" presStyleIdx="4" presStyleCnt="7"/>
      <dgm:spPr/>
    </dgm:pt>
    <dgm:pt modelId="{0F37014B-B3FC-4C61-9C8B-FD29E52EB0E7}" type="pres">
      <dgm:prSet presAssocID="{728CCB83-A111-4C0C-BF08-C2173C5A95A1}" presName="horz1" presStyleCnt="0"/>
      <dgm:spPr/>
    </dgm:pt>
    <dgm:pt modelId="{26352EC6-280C-41A4-BEBE-F307F85E7390}" type="pres">
      <dgm:prSet presAssocID="{728CCB83-A111-4C0C-BF08-C2173C5A95A1}" presName="tx1" presStyleLbl="revTx" presStyleIdx="4" presStyleCnt="7"/>
      <dgm:spPr/>
    </dgm:pt>
    <dgm:pt modelId="{1F82EAAC-DF2A-4AEA-BC86-B008FBE3F539}" type="pres">
      <dgm:prSet presAssocID="{728CCB83-A111-4C0C-BF08-C2173C5A95A1}" presName="vert1" presStyleCnt="0"/>
      <dgm:spPr/>
    </dgm:pt>
    <dgm:pt modelId="{2DA3436C-A258-48F9-AFD3-013217A279B0}" type="pres">
      <dgm:prSet presAssocID="{AB0EEBE3-664D-4EB5-9118-E9117F11B1D0}" presName="thickLine" presStyleLbl="alignNode1" presStyleIdx="5" presStyleCnt="7"/>
      <dgm:spPr/>
    </dgm:pt>
    <dgm:pt modelId="{06543E1C-4C27-43FC-8818-03AE19838747}" type="pres">
      <dgm:prSet presAssocID="{AB0EEBE3-664D-4EB5-9118-E9117F11B1D0}" presName="horz1" presStyleCnt="0"/>
      <dgm:spPr/>
    </dgm:pt>
    <dgm:pt modelId="{E7BB6415-6232-40B9-A288-EF99FC4D2B29}" type="pres">
      <dgm:prSet presAssocID="{AB0EEBE3-664D-4EB5-9118-E9117F11B1D0}" presName="tx1" presStyleLbl="revTx" presStyleIdx="5" presStyleCnt="7"/>
      <dgm:spPr/>
    </dgm:pt>
    <dgm:pt modelId="{EAF1EF75-BC1E-4277-B6C7-B5C5D1805D2D}" type="pres">
      <dgm:prSet presAssocID="{AB0EEBE3-664D-4EB5-9118-E9117F11B1D0}" presName="vert1" presStyleCnt="0"/>
      <dgm:spPr/>
    </dgm:pt>
    <dgm:pt modelId="{C56282EC-81B6-43E3-B285-E7AD36C853C6}" type="pres">
      <dgm:prSet presAssocID="{9C69DBE8-A47C-484E-A2EB-B56E52050BD9}" presName="thickLine" presStyleLbl="alignNode1" presStyleIdx="6" presStyleCnt="7"/>
      <dgm:spPr/>
    </dgm:pt>
    <dgm:pt modelId="{7FE25804-E8DD-4741-B647-6A992A2035EB}" type="pres">
      <dgm:prSet presAssocID="{9C69DBE8-A47C-484E-A2EB-B56E52050BD9}" presName="horz1" presStyleCnt="0"/>
      <dgm:spPr/>
    </dgm:pt>
    <dgm:pt modelId="{A6591CDB-C9DC-43A7-A758-074137642F3D}" type="pres">
      <dgm:prSet presAssocID="{9C69DBE8-A47C-484E-A2EB-B56E52050BD9}" presName="tx1" presStyleLbl="revTx" presStyleIdx="6" presStyleCnt="7"/>
      <dgm:spPr/>
    </dgm:pt>
    <dgm:pt modelId="{C9A2F088-5C82-41D9-9E9B-D7421D5345EA}" type="pres">
      <dgm:prSet presAssocID="{9C69DBE8-A47C-484E-A2EB-B56E52050BD9}" presName="vert1" presStyleCnt="0"/>
      <dgm:spPr/>
    </dgm:pt>
  </dgm:ptLst>
  <dgm:cxnLst>
    <dgm:cxn modelId="{E648A704-2A64-4DDA-98D0-8B7D70D4D9BD}" srcId="{F2F8B22E-09FE-41DC-89A0-5587B87F6457}" destId="{AB0EEBE3-664D-4EB5-9118-E9117F11B1D0}" srcOrd="5" destOrd="0" parTransId="{2736A136-9F8F-4181-8048-4B1062067F7D}" sibTransId="{9F8999CA-52C2-4334-AB40-83E65195434E}"/>
    <dgm:cxn modelId="{0E65F205-FF20-42C7-A93F-3CC9B7A1A89D}" srcId="{F2F8B22E-09FE-41DC-89A0-5587B87F6457}" destId="{0B9BC0DE-86E6-44BB-B290-AB4DA18D6067}" srcOrd="0" destOrd="0" parTransId="{7163276A-47E2-47C1-8140-3E548FBF975A}" sibTransId="{89ED0A75-8110-4F36-956A-6AE7BF55EDF1}"/>
    <dgm:cxn modelId="{139AC20D-5809-47F5-8B40-696B86497784}" srcId="{F2F8B22E-09FE-41DC-89A0-5587B87F6457}" destId="{728CCB83-A111-4C0C-BF08-C2173C5A95A1}" srcOrd="4" destOrd="0" parTransId="{DF8DED08-DFF9-4433-BE3F-8A18C09405EA}" sibTransId="{9573ECA9-E451-4F64-9360-5C08E83BD575}"/>
    <dgm:cxn modelId="{6BF8F10E-2566-4CA1-B4D3-2B38ECFF66FA}" type="presOf" srcId="{728CCB83-A111-4C0C-BF08-C2173C5A95A1}" destId="{26352EC6-280C-41A4-BEBE-F307F85E7390}" srcOrd="0" destOrd="0" presId="urn:microsoft.com/office/officeart/2008/layout/LinedList"/>
    <dgm:cxn modelId="{DA25FE12-02B7-4DFE-9B78-6DA2969F9748}" type="presOf" srcId="{A52F8FC6-F02E-441D-8672-50F7E8F34037}" destId="{5FA653EE-F27A-456F-98F2-21491EBD7F20}" srcOrd="0" destOrd="0" presId="urn:microsoft.com/office/officeart/2008/layout/LinedList"/>
    <dgm:cxn modelId="{ADA43138-3CB2-4427-A9AF-503CA9F81E51}" type="presOf" srcId="{AB0EEBE3-664D-4EB5-9118-E9117F11B1D0}" destId="{E7BB6415-6232-40B9-A288-EF99FC4D2B29}" srcOrd="0" destOrd="0" presId="urn:microsoft.com/office/officeart/2008/layout/LinedList"/>
    <dgm:cxn modelId="{BE81396C-7AA7-4560-9EC3-754BB1CC0494}" type="presOf" srcId="{8EE121F3-B198-4706-9670-FD809F52C7EA}" destId="{CE654613-6DA8-42AA-842C-1AEDBE62AD96}" srcOrd="0" destOrd="0" presId="urn:microsoft.com/office/officeart/2008/layout/LinedList"/>
    <dgm:cxn modelId="{C083B280-08EC-4A15-9967-D041EA85AA3A}" type="presOf" srcId="{0B9BC0DE-86E6-44BB-B290-AB4DA18D6067}" destId="{EF2D7EB7-12DA-4E04-A120-5909485D6C83}" srcOrd="0" destOrd="0" presId="urn:microsoft.com/office/officeart/2008/layout/LinedList"/>
    <dgm:cxn modelId="{9058A381-43F5-4165-9E21-55095983F2D3}" type="presOf" srcId="{F2F8B22E-09FE-41DC-89A0-5587B87F6457}" destId="{5ED0D71B-75F2-45A7-B1F5-CAA759B2E818}" srcOrd="0" destOrd="0" presId="urn:microsoft.com/office/officeart/2008/layout/LinedList"/>
    <dgm:cxn modelId="{003ED894-D27B-4319-A95E-30D4F0D59E58}" type="presOf" srcId="{9C69DBE8-A47C-484E-A2EB-B56E52050BD9}" destId="{A6591CDB-C9DC-43A7-A758-074137642F3D}" srcOrd="0" destOrd="0" presId="urn:microsoft.com/office/officeart/2008/layout/LinedList"/>
    <dgm:cxn modelId="{2DFDE099-8EF4-4A50-85B3-70E86868E18A}" srcId="{F2F8B22E-09FE-41DC-89A0-5587B87F6457}" destId="{901DF354-90E0-43FB-97D3-6F660BAF057A}" srcOrd="3" destOrd="0" parTransId="{D8A0DAA3-57A0-4EBD-8BA2-D3A3713911D3}" sibTransId="{2A64682B-BC51-4B69-849B-4BE8AD4C110F}"/>
    <dgm:cxn modelId="{A0C377A2-2E26-430A-ACBA-0FEFC3B9CBA1}" srcId="{F2F8B22E-09FE-41DC-89A0-5587B87F6457}" destId="{A52F8FC6-F02E-441D-8672-50F7E8F34037}" srcOrd="1" destOrd="0" parTransId="{AA6C1A06-8B09-4808-BC45-EF4929EB981D}" sibTransId="{4D6C2B4A-D62D-48D8-AFC0-FEC46D9DA671}"/>
    <dgm:cxn modelId="{53BAD5A6-68ED-418F-A9B6-434B5CAFF6BB}" srcId="{F2F8B22E-09FE-41DC-89A0-5587B87F6457}" destId="{8EE121F3-B198-4706-9670-FD809F52C7EA}" srcOrd="2" destOrd="0" parTransId="{B043037D-37E8-4870-91AC-2C70C77DC7E4}" sibTransId="{2CFE8159-DDEF-4D90-BEE4-ABC2410994F4}"/>
    <dgm:cxn modelId="{394FD1F5-8867-410A-915D-9A62B4A732DA}" type="presOf" srcId="{901DF354-90E0-43FB-97D3-6F660BAF057A}" destId="{AE91BCC0-4DF5-422E-A891-065F3B15FDAD}" srcOrd="0" destOrd="0" presId="urn:microsoft.com/office/officeart/2008/layout/LinedList"/>
    <dgm:cxn modelId="{8FC92AFC-74C4-4C93-8879-E15C215E9649}" srcId="{F2F8B22E-09FE-41DC-89A0-5587B87F6457}" destId="{9C69DBE8-A47C-484E-A2EB-B56E52050BD9}" srcOrd="6" destOrd="0" parTransId="{C7BAB9EA-F1E4-4E39-871D-57E1159BA3ED}" sibTransId="{241ABD72-0FBC-46C5-911E-2D9B6E423E8D}"/>
    <dgm:cxn modelId="{571B4B9B-9E96-4782-B0CE-F1D51272A3FA}" type="presParOf" srcId="{5ED0D71B-75F2-45A7-B1F5-CAA759B2E818}" destId="{322E9B94-9A69-422F-91A0-3DE35A421866}" srcOrd="0" destOrd="0" presId="urn:microsoft.com/office/officeart/2008/layout/LinedList"/>
    <dgm:cxn modelId="{0A625F97-1CB4-4A5F-B591-2C8F2480FB95}" type="presParOf" srcId="{5ED0D71B-75F2-45A7-B1F5-CAA759B2E818}" destId="{8E0637AB-375C-49E1-86A1-5B809C9E65CC}" srcOrd="1" destOrd="0" presId="urn:microsoft.com/office/officeart/2008/layout/LinedList"/>
    <dgm:cxn modelId="{DCD11582-FB5B-48EB-9BAB-DB43A5BEE1C8}" type="presParOf" srcId="{8E0637AB-375C-49E1-86A1-5B809C9E65CC}" destId="{EF2D7EB7-12DA-4E04-A120-5909485D6C83}" srcOrd="0" destOrd="0" presId="urn:microsoft.com/office/officeart/2008/layout/LinedList"/>
    <dgm:cxn modelId="{0ACCC759-A1C0-42E1-A7C8-933C0112FC28}" type="presParOf" srcId="{8E0637AB-375C-49E1-86A1-5B809C9E65CC}" destId="{9C9BE883-C399-438E-8B2E-61DA0760E4D7}" srcOrd="1" destOrd="0" presId="urn:microsoft.com/office/officeart/2008/layout/LinedList"/>
    <dgm:cxn modelId="{EF770A0A-291F-4AE6-8A16-27B28FA21E87}" type="presParOf" srcId="{5ED0D71B-75F2-45A7-B1F5-CAA759B2E818}" destId="{0C690B7B-03AD-4DF5-9447-A0FE69691C8D}" srcOrd="2" destOrd="0" presId="urn:microsoft.com/office/officeart/2008/layout/LinedList"/>
    <dgm:cxn modelId="{5D0F7EB7-396C-4D02-8556-B152ADA3EA10}" type="presParOf" srcId="{5ED0D71B-75F2-45A7-B1F5-CAA759B2E818}" destId="{18768E23-DF2A-4AEA-886A-3FE87FD8ED5E}" srcOrd="3" destOrd="0" presId="urn:microsoft.com/office/officeart/2008/layout/LinedList"/>
    <dgm:cxn modelId="{11978E68-AB9B-44E1-800F-E1B77E7F1DDF}" type="presParOf" srcId="{18768E23-DF2A-4AEA-886A-3FE87FD8ED5E}" destId="{5FA653EE-F27A-456F-98F2-21491EBD7F20}" srcOrd="0" destOrd="0" presId="urn:microsoft.com/office/officeart/2008/layout/LinedList"/>
    <dgm:cxn modelId="{F277D104-9228-4B71-9878-34AD4EB10C94}" type="presParOf" srcId="{18768E23-DF2A-4AEA-886A-3FE87FD8ED5E}" destId="{656ED860-9208-4B7E-B7FB-0D1FE9E3012B}" srcOrd="1" destOrd="0" presId="urn:microsoft.com/office/officeart/2008/layout/LinedList"/>
    <dgm:cxn modelId="{75C82E78-4B2B-430A-B9BF-67C6C91639A4}" type="presParOf" srcId="{5ED0D71B-75F2-45A7-B1F5-CAA759B2E818}" destId="{941F7684-47AF-4EC0-AEBC-8DBD084E823C}" srcOrd="4" destOrd="0" presId="urn:microsoft.com/office/officeart/2008/layout/LinedList"/>
    <dgm:cxn modelId="{D2685ACA-748C-4F18-B05C-5838326043A6}" type="presParOf" srcId="{5ED0D71B-75F2-45A7-B1F5-CAA759B2E818}" destId="{A31394B1-BCC0-491C-9DE2-1650E7E823C3}" srcOrd="5" destOrd="0" presId="urn:microsoft.com/office/officeart/2008/layout/LinedList"/>
    <dgm:cxn modelId="{C9E86B9D-F506-43F2-9AD3-6C65A7DCCA2E}" type="presParOf" srcId="{A31394B1-BCC0-491C-9DE2-1650E7E823C3}" destId="{CE654613-6DA8-42AA-842C-1AEDBE62AD96}" srcOrd="0" destOrd="0" presId="urn:microsoft.com/office/officeart/2008/layout/LinedList"/>
    <dgm:cxn modelId="{372DB255-60D2-4326-83DF-CD26328DC548}" type="presParOf" srcId="{A31394B1-BCC0-491C-9DE2-1650E7E823C3}" destId="{2B548B42-943D-4534-B04C-461F19898941}" srcOrd="1" destOrd="0" presId="urn:microsoft.com/office/officeart/2008/layout/LinedList"/>
    <dgm:cxn modelId="{ECB61FBA-D77B-4D27-B918-AAA35FCBC087}" type="presParOf" srcId="{5ED0D71B-75F2-45A7-B1F5-CAA759B2E818}" destId="{7FCA628B-0ACE-427F-A960-4DFDC4D8B3CC}" srcOrd="6" destOrd="0" presId="urn:microsoft.com/office/officeart/2008/layout/LinedList"/>
    <dgm:cxn modelId="{FDBDDCB6-1E9D-4FEC-A3EC-1E6CE3C6BDCE}" type="presParOf" srcId="{5ED0D71B-75F2-45A7-B1F5-CAA759B2E818}" destId="{DB79E313-942F-4B00-B415-637659A44D12}" srcOrd="7" destOrd="0" presId="urn:microsoft.com/office/officeart/2008/layout/LinedList"/>
    <dgm:cxn modelId="{E2DDD4D0-E005-41D2-9DBF-366691C8A2C8}" type="presParOf" srcId="{DB79E313-942F-4B00-B415-637659A44D12}" destId="{AE91BCC0-4DF5-422E-A891-065F3B15FDAD}" srcOrd="0" destOrd="0" presId="urn:microsoft.com/office/officeart/2008/layout/LinedList"/>
    <dgm:cxn modelId="{EE00E0C3-ACB8-4B79-A541-2BFB66799A56}" type="presParOf" srcId="{DB79E313-942F-4B00-B415-637659A44D12}" destId="{BDBB3605-6D11-4274-BCB4-B1B06D246FB4}" srcOrd="1" destOrd="0" presId="urn:microsoft.com/office/officeart/2008/layout/LinedList"/>
    <dgm:cxn modelId="{835E953B-3382-4C2C-A22E-144171D40454}" type="presParOf" srcId="{5ED0D71B-75F2-45A7-B1F5-CAA759B2E818}" destId="{5DB8C256-DB11-4F8B-85C0-F12BA81E16F1}" srcOrd="8" destOrd="0" presId="urn:microsoft.com/office/officeart/2008/layout/LinedList"/>
    <dgm:cxn modelId="{ACD4F51C-26F5-4272-9B69-AFC4B6761983}" type="presParOf" srcId="{5ED0D71B-75F2-45A7-B1F5-CAA759B2E818}" destId="{0F37014B-B3FC-4C61-9C8B-FD29E52EB0E7}" srcOrd="9" destOrd="0" presId="urn:microsoft.com/office/officeart/2008/layout/LinedList"/>
    <dgm:cxn modelId="{DFF7FCFA-B184-4BBF-8B1C-DE05E08F5F97}" type="presParOf" srcId="{0F37014B-B3FC-4C61-9C8B-FD29E52EB0E7}" destId="{26352EC6-280C-41A4-BEBE-F307F85E7390}" srcOrd="0" destOrd="0" presId="urn:microsoft.com/office/officeart/2008/layout/LinedList"/>
    <dgm:cxn modelId="{36FB4886-48DB-41F9-823B-C6FEB79F4BF2}" type="presParOf" srcId="{0F37014B-B3FC-4C61-9C8B-FD29E52EB0E7}" destId="{1F82EAAC-DF2A-4AEA-BC86-B008FBE3F539}" srcOrd="1" destOrd="0" presId="urn:microsoft.com/office/officeart/2008/layout/LinedList"/>
    <dgm:cxn modelId="{5785CD25-D522-480E-B20F-AA6319A05D27}" type="presParOf" srcId="{5ED0D71B-75F2-45A7-B1F5-CAA759B2E818}" destId="{2DA3436C-A258-48F9-AFD3-013217A279B0}" srcOrd="10" destOrd="0" presId="urn:microsoft.com/office/officeart/2008/layout/LinedList"/>
    <dgm:cxn modelId="{94797FA7-9D64-420E-B817-98B74C8C9881}" type="presParOf" srcId="{5ED0D71B-75F2-45A7-B1F5-CAA759B2E818}" destId="{06543E1C-4C27-43FC-8818-03AE19838747}" srcOrd="11" destOrd="0" presId="urn:microsoft.com/office/officeart/2008/layout/LinedList"/>
    <dgm:cxn modelId="{18090739-CE5F-4E43-A330-3428C355A163}" type="presParOf" srcId="{06543E1C-4C27-43FC-8818-03AE19838747}" destId="{E7BB6415-6232-40B9-A288-EF99FC4D2B29}" srcOrd="0" destOrd="0" presId="urn:microsoft.com/office/officeart/2008/layout/LinedList"/>
    <dgm:cxn modelId="{4EE8DCA3-51FC-4FBE-80DA-2D5B470487C1}" type="presParOf" srcId="{06543E1C-4C27-43FC-8818-03AE19838747}" destId="{EAF1EF75-BC1E-4277-B6C7-B5C5D1805D2D}" srcOrd="1" destOrd="0" presId="urn:microsoft.com/office/officeart/2008/layout/LinedList"/>
    <dgm:cxn modelId="{82A116FD-779B-4F2A-BBCF-C4699319115C}" type="presParOf" srcId="{5ED0D71B-75F2-45A7-B1F5-CAA759B2E818}" destId="{C56282EC-81B6-43E3-B285-E7AD36C853C6}" srcOrd="12" destOrd="0" presId="urn:microsoft.com/office/officeart/2008/layout/LinedList"/>
    <dgm:cxn modelId="{82608AC2-65B1-4B68-A245-8C6B464E08FF}" type="presParOf" srcId="{5ED0D71B-75F2-45A7-B1F5-CAA759B2E818}" destId="{7FE25804-E8DD-4741-B647-6A992A2035EB}" srcOrd="13" destOrd="0" presId="urn:microsoft.com/office/officeart/2008/layout/LinedList"/>
    <dgm:cxn modelId="{442ED49D-0262-453E-9CEF-85B1AC9E7862}" type="presParOf" srcId="{7FE25804-E8DD-4741-B647-6A992A2035EB}" destId="{A6591CDB-C9DC-43A7-A758-074137642F3D}" srcOrd="0" destOrd="0" presId="urn:microsoft.com/office/officeart/2008/layout/LinedList"/>
    <dgm:cxn modelId="{6DF2C25D-DAFB-4F1B-A055-3F5659DB1259}" type="presParOf" srcId="{7FE25804-E8DD-4741-B647-6A992A2035EB}" destId="{C9A2F088-5C82-41D9-9E9B-D7421D5345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06A675-22DF-4FC4-9749-EB39440FCCF4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851ECBC-E3A4-4CE0-8A25-3C68C24470A8}">
      <dgm:prSet/>
      <dgm:spPr/>
      <dgm:t>
        <a:bodyPr/>
        <a:lstStyle/>
        <a:p>
          <a:r>
            <a:rPr lang="hr-HR" b="1"/>
            <a:t>stručno tijelo </a:t>
          </a:r>
          <a:r>
            <a:rPr lang="hr-HR"/>
            <a:t>o. o. ustanove </a:t>
          </a:r>
          <a:r>
            <a:rPr lang="hr-HR" b="1"/>
            <a:t>koje osniva ravnatelj </a:t>
          </a:r>
          <a:r>
            <a:rPr lang="hr-HR"/>
            <a:t>ustanove, imenuje voditelja i stručnog koordinatora te ostale članove tima</a:t>
          </a:r>
          <a:endParaRPr lang="en-US"/>
        </a:p>
      </dgm:t>
    </dgm:pt>
    <dgm:pt modelId="{150F34CB-16A0-4F4B-958A-6B99A6A83048}" type="parTrans" cxnId="{B8C482E5-5BF3-45CC-9BF2-38704CCF5FFB}">
      <dgm:prSet/>
      <dgm:spPr/>
      <dgm:t>
        <a:bodyPr/>
        <a:lstStyle/>
        <a:p>
          <a:endParaRPr lang="en-US"/>
        </a:p>
      </dgm:t>
    </dgm:pt>
    <dgm:pt modelId="{8BBF3BB0-8FD0-4138-A4BA-54F0A3ED0CFC}" type="sibTrans" cxnId="{B8C482E5-5BF3-45CC-9BF2-38704CCF5FFB}">
      <dgm:prSet/>
      <dgm:spPr/>
      <dgm:t>
        <a:bodyPr/>
        <a:lstStyle/>
        <a:p>
          <a:endParaRPr lang="en-US"/>
        </a:p>
      </dgm:t>
    </dgm:pt>
    <dgm:pt modelId="{37707133-141F-4629-A995-E938BE64801A}">
      <dgm:prSet/>
      <dgm:spPr/>
      <dgm:t>
        <a:bodyPr/>
        <a:lstStyle/>
        <a:p>
          <a:r>
            <a:rPr lang="hr-HR" b="1"/>
            <a:t>članovi</a:t>
          </a:r>
          <a:r>
            <a:rPr lang="hr-HR"/>
            <a:t> tima: ravnatelj, psiholog i pedagog, učitelji razredne i predmetne nastave, a prema potrebi se uključuju stručni suradnici ostalih profila, vanjski stručnjaci – mentori</a:t>
          </a:r>
          <a:endParaRPr lang="en-US"/>
        </a:p>
      </dgm:t>
    </dgm:pt>
    <dgm:pt modelId="{67EE3AAB-4DE9-4CF0-92DF-62AFA147F7C2}" type="parTrans" cxnId="{019CA2F6-61CA-437F-BFD9-16BD5EF0DCE9}">
      <dgm:prSet/>
      <dgm:spPr/>
      <dgm:t>
        <a:bodyPr/>
        <a:lstStyle/>
        <a:p>
          <a:endParaRPr lang="en-US"/>
        </a:p>
      </dgm:t>
    </dgm:pt>
    <dgm:pt modelId="{A44AFD21-8112-4282-93C0-7C56EA885666}" type="sibTrans" cxnId="{019CA2F6-61CA-437F-BFD9-16BD5EF0DCE9}">
      <dgm:prSet/>
      <dgm:spPr/>
      <dgm:t>
        <a:bodyPr/>
        <a:lstStyle/>
        <a:p>
          <a:endParaRPr lang="en-US"/>
        </a:p>
      </dgm:t>
    </dgm:pt>
    <dgm:pt modelId="{52CF7DD6-3F1D-41AB-9FAA-2FD7CFDF189E}">
      <dgm:prSet/>
      <dgm:spPr/>
      <dgm:t>
        <a:bodyPr/>
        <a:lstStyle/>
        <a:p>
          <a:r>
            <a:rPr lang="hr-HR" b="1"/>
            <a:t>zadaća</a:t>
          </a:r>
          <a:r>
            <a:rPr lang="hr-HR"/>
            <a:t> tima za darovite: planiranje, organiziranje, identificiranje, provođenje, praćenje i vrednovanje sustavnog rada sa darovitim učenicima te suradnja s njihovim roditeljima/skrbnicima  </a:t>
          </a:r>
          <a:endParaRPr lang="en-US"/>
        </a:p>
      </dgm:t>
    </dgm:pt>
    <dgm:pt modelId="{7D6A9F90-E658-4518-9364-FF6E9CE752AA}" type="parTrans" cxnId="{CB652FF6-B108-4BEC-BEF4-BA95BE30F5EA}">
      <dgm:prSet/>
      <dgm:spPr/>
      <dgm:t>
        <a:bodyPr/>
        <a:lstStyle/>
        <a:p>
          <a:endParaRPr lang="en-US"/>
        </a:p>
      </dgm:t>
    </dgm:pt>
    <dgm:pt modelId="{E98A2822-292D-4175-B1DA-94CC0FBA7C34}" type="sibTrans" cxnId="{CB652FF6-B108-4BEC-BEF4-BA95BE30F5EA}">
      <dgm:prSet/>
      <dgm:spPr/>
      <dgm:t>
        <a:bodyPr/>
        <a:lstStyle/>
        <a:p>
          <a:endParaRPr lang="en-US"/>
        </a:p>
      </dgm:t>
    </dgm:pt>
    <dgm:pt modelId="{5AEDF3BE-BE5E-44F2-B533-F1C9937FF34F}" type="pres">
      <dgm:prSet presAssocID="{D706A675-22DF-4FC4-9749-EB39440FCCF4}" presName="vert0" presStyleCnt="0">
        <dgm:presLayoutVars>
          <dgm:dir/>
          <dgm:animOne val="branch"/>
          <dgm:animLvl val="lvl"/>
        </dgm:presLayoutVars>
      </dgm:prSet>
      <dgm:spPr/>
    </dgm:pt>
    <dgm:pt modelId="{22BB7226-17C9-4310-BA42-A938B973F761}" type="pres">
      <dgm:prSet presAssocID="{9851ECBC-E3A4-4CE0-8A25-3C68C24470A8}" presName="thickLine" presStyleLbl="alignNode1" presStyleIdx="0" presStyleCnt="3"/>
      <dgm:spPr/>
    </dgm:pt>
    <dgm:pt modelId="{B91EB66A-D9B2-4431-800A-176B4AB72551}" type="pres">
      <dgm:prSet presAssocID="{9851ECBC-E3A4-4CE0-8A25-3C68C24470A8}" presName="horz1" presStyleCnt="0"/>
      <dgm:spPr/>
    </dgm:pt>
    <dgm:pt modelId="{5EAA5D80-0D43-4BA8-AD14-1F427BBCB233}" type="pres">
      <dgm:prSet presAssocID="{9851ECBC-E3A4-4CE0-8A25-3C68C24470A8}" presName="tx1" presStyleLbl="revTx" presStyleIdx="0" presStyleCnt="3"/>
      <dgm:spPr/>
    </dgm:pt>
    <dgm:pt modelId="{228EB183-0B65-4A7F-A9B1-856CAA71B9D1}" type="pres">
      <dgm:prSet presAssocID="{9851ECBC-E3A4-4CE0-8A25-3C68C24470A8}" presName="vert1" presStyleCnt="0"/>
      <dgm:spPr/>
    </dgm:pt>
    <dgm:pt modelId="{676F02E4-F2A9-4DD6-B269-A11B63A6881A}" type="pres">
      <dgm:prSet presAssocID="{37707133-141F-4629-A995-E938BE64801A}" presName="thickLine" presStyleLbl="alignNode1" presStyleIdx="1" presStyleCnt="3"/>
      <dgm:spPr/>
    </dgm:pt>
    <dgm:pt modelId="{D31A47D1-B623-4FB5-BD13-BB307895F408}" type="pres">
      <dgm:prSet presAssocID="{37707133-141F-4629-A995-E938BE64801A}" presName="horz1" presStyleCnt="0"/>
      <dgm:spPr/>
    </dgm:pt>
    <dgm:pt modelId="{881E48A8-868A-4E45-BD4B-581CBAFD003E}" type="pres">
      <dgm:prSet presAssocID="{37707133-141F-4629-A995-E938BE64801A}" presName="tx1" presStyleLbl="revTx" presStyleIdx="1" presStyleCnt="3"/>
      <dgm:spPr/>
    </dgm:pt>
    <dgm:pt modelId="{41C5958F-D7EE-478D-80BB-B52AFB4B73C7}" type="pres">
      <dgm:prSet presAssocID="{37707133-141F-4629-A995-E938BE64801A}" presName="vert1" presStyleCnt="0"/>
      <dgm:spPr/>
    </dgm:pt>
    <dgm:pt modelId="{F06F4518-49E8-407C-8940-565BD45D1894}" type="pres">
      <dgm:prSet presAssocID="{52CF7DD6-3F1D-41AB-9FAA-2FD7CFDF189E}" presName="thickLine" presStyleLbl="alignNode1" presStyleIdx="2" presStyleCnt="3"/>
      <dgm:spPr/>
    </dgm:pt>
    <dgm:pt modelId="{85AAFD09-D695-4CC7-8ECF-87E481FEDC6C}" type="pres">
      <dgm:prSet presAssocID="{52CF7DD6-3F1D-41AB-9FAA-2FD7CFDF189E}" presName="horz1" presStyleCnt="0"/>
      <dgm:spPr/>
    </dgm:pt>
    <dgm:pt modelId="{73840BFF-FD86-4B77-BDEE-B53FA41B6DD0}" type="pres">
      <dgm:prSet presAssocID="{52CF7DD6-3F1D-41AB-9FAA-2FD7CFDF189E}" presName="tx1" presStyleLbl="revTx" presStyleIdx="2" presStyleCnt="3"/>
      <dgm:spPr/>
    </dgm:pt>
    <dgm:pt modelId="{0B97E291-F23A-463C-9A2C-68DE7C5A5D62}" type="pres">
      <dgm:prSet presAssocID="{52CF7DD6-3F1D-41AB-9FAA-2FD7CFDF189E}" presName="vert1" presStyleCnt="0"/>
      <dgm:spPr/>
    </dgm:pt>
  </dgm:ptLst>
  <dgm:cxnLst>
    <dgm:cxn modelId="{D341407B-26B8-4A42-8BD1-72600D2BCB11}" type="presOf" srcId="{37707133-141F-4629-A995-E938BE64801A}" destId="{881E48A8-868A-4E45-BD4B-581CBAFD003E}" srcOrd="0" destOrd="0" presId="urn:microsoft.com/office/officeart/2008/layout/LinedList"/>
    <dgm:cxn modelId="{A7AF9FA2-193F-452F-9151-E129AE850EED}" type="presOf" srcId="{52CF7DD6-3F1D-41AB-9FAA-2FD7CFDF189E}" destId="{73840BFF-FD86-4B77-BDEE-B53FA41B6DD0}" srcOrd="0" destOrd="0" presId="urn:microsoft.com/office/officeart/2008/layout/LinedList"/>
    <dgm:cxn modelId="{A1905BAD-B24E-4141-90E6-F6E22E24E158}" type="presOf" srcId="{D706A675-22DF-4FC4-9749-EB39440FCCF4}" destId="{5AEDF3BE-BE5E-44F2-B533-F1C9937FF34F}" srcOrd="0" destOrd="0" presId="urn:microsoft.com/office/officeart/2008/layout/LinedList"/>
    <dgm:cxn modelId="{84E4BAD6-4C0A-4DAC-BD22-BC903CB66E6C}" type="presOf" srcId="{9851ECBC-E3A4-4CE0-8A25-3C68C24470A8}" destId="{5EAA5D80-0D43-4BA8-AD14-1F427BBCB233}" srcOrd="0" destOrd="0" presId="urn:microsoft.com/office/officeart/2008/layout/LinedList"/>
    <dgm:cxn modelId="{B8C482E5-5BF3-45CC-9BF2-38704CCF5FFB}" srcId="{D706A675-22DF-4FC4-9749-EB39440FCCF4}" destId="{9851ECBC-E3A4-4CE0-8A25-3C68C24470A8}" srcOrd="0" destOrd="0" parTransId="{150F34CB-16A0-4F4B-958A-6B99A6A83048}" sibTransId="{8BBF3BB0-8FD0-4138-A4BA-54F0A3ED0CFC}"/>
    <dgm:cxn modelId="{CB652FF6-B108-4BEC-BEF4-BA95BE30F5EA}" srcId="{D706A675-22DF-4FC4-9749-EB39440FCCF4}" destId="{52CF7DD6-3F1D-41AB-9FAA-2FD7CFDF189E}" srcOrd="2" destOrd="0" parTransId="{7D6A9F90-E658-4518-9364-FF6E9CE752AA}" sibTransId="{E98A2822-292D-4175-B1DA-94CC0FBA7C34}"/>
    <dgm:cxn modelId="{019CA2F6-61CA-437F-BFD9-16BD5EF0DCE9}" srcId="{D706A675-22DF-4FC4-9749-EB39440FCCF4}" destId="{37707133-141F-4629-A995-E938BE64801A}" srcOrd="1" destOrd="0" parTransId="{67EE3AAB-4DE9-4CF0-92DF-62AFA147F7C2}" sibTransId="{A44AFD21-8112-4282-93C0-7C56EA885666}"/>
    <dgm:cxn modelId="{7CD78D19-558C-480B-98E4-120B68E14575}" type="presParOf" srcId="{5AEDF3BE-BE5E-44F2-B533-F1C9937FF34F}" destId="{22BB7226-17C9-4310-BA42-A938B973F761}" srcOrd="0" destOrd="0" presId="urn:microsoft.com/office/officeart/2008/layout/LinedList"/>
    <dgm:cxn modelId="{66D736C6-53AC-4713-9D2C-67313F6EB958}" type="presParOf" srcId="{5AEDF3BE-BE5E-44F2-B533-F1C9937FF34F}" destId="{B91EB66A-D9B2-4431-800A-176B4AB72551}" srcOrd="1" destOrd="0" presId="urn:microsoft.com/office/officeart/2008/layout/LinedList"/>
    <dgm:cxn modelId="{5CF2799A-FD66-4930-8D9A-39EC241ED0BE}" type="presParOf" srcId="{B91EB66A-D9B2-4431-800A-176B4AB72551}" destId="{5EAA5D80-0D43-4BA8-AD14-1F427BBCB233}" srcOrd="0" destOrd="0" presId="urn:microsoft.com/office/officeart/2008/layout/LinedList"/>
    <dgm:cxn modelId="{2B6BB840-B897-4612-8A61-72528F3AC205}" type="presParOf" srcId="{B91EB66A-D9B2-4431-800A-176B4AB72551}" destId="{228EB183-0B65-4A7F-A9B1-856CAA71B9D1}" srcOrd="1" destOrd="0" presId="urn:microsoft.com/office/officeart/2008/layout/LinedList"/>
    <dgm:cxn modelId="{D5DA19C3-397C-4D0E-8101-3EB08C756484}" type="presParOf" srcId="{5AEDF3BE-BE5E-44F2-B533-F1C9937FF34F}" destId="{676F02E4-F2A9-4DD6-B269-A11B63A6881A}" srcOrd="2" destOrd="0" presId="urn:microsoft.com/office/officeart/2008/layout/LinedList"/>
    <dgm:cxn modelId="{4261E277-0269-4844-BF6D-A2A0D7B566F5}" type="presParOf" srcId="{5AEDF3BE-BE5E-44F2-B533-F1C9937FF34F}" destId="{D31A47D1-B623-4FB5-BD13-BB307895F408}" srcOrd="3" destOrd="0" presId="urn:microsoft.com/office/officeart/2008/layout/LinedList"/>
    <dgm:cxn modelId="{D2BA4FB0-4FD5-482A-BCAD-301BB5EF5EDD}" type="presParOf" srcId="{D31A47D1-B623-4FB5-BD13-BB307895F408}" destId="{881E48A8-868A-4E45-BD4B-581CBAFD003E}" srcOrd="0" destOrd="0" presId="urn:microsoft.com/office/officeart/2008/layout/LinedList"/>
    <dgm:cxn modelId="{FE185BF1-4428-447F-9E2B-2618862901DB}" type="presParOf" srcId="{D31A47D1-B623-4FB5-BD13-BB307895F408}" destId="{41C5958F-D7EE-478D-80BB-B52AFB4B73C7}" srcOrd="1" destOrd="0" presId="urn:microsoft.com/office/officeart/2008/layout/LinedList"/>
    <dgm:cxn modelId="{544E83C9-CF29-4EAD-A718-F0C818CC9DA9}" type="presParOf" srcId="{5AEDF3BE-BE5E-44F2-B533-F1C9937FF34F}" destId="{F06F4518-49E8-407C-8940-565BD45D1894}" srcOrd="4" destOrd="0" presId="urn:microsoft.com/office/officeart/2008/layout/LinedList"/>
    <dgm:cxn modelId="{E3F711A3-7148-4E16-AACB-3A58E7135E5A}" type="presParOf" srcId="{5AEDF3BE-BE5E-44F2-B533-F1C9937FF34F}" destId="{85AAFD09-D695-4CC7-8ECF-87E481FEDC6C}" srcOrd="5" destOrd="0" presId="urn:microsoft.com/office/officeart/2008/layout/LinedList"/>
    <dgm:cxn modelId="{E483C211-E8AE-4F76-A50F-797023CB50BD}" type="presParOf" srcId="{85AAFD09-D695-4CC7-8ECF-87E481FEDC6C}" destId="{73840BFF-FD86-4B77-BDEE-B53FA41B6DD0}" srcOrd="0" destOrd="0" presId="urn:microsoft.com/office/officeart/2008/layout/LinedList"/>
    <dgm:cxn modelId="{03486008-CA00-47B5-888C-839DE7FF33F3}" type="presParOf" srcId="{85AAFD09-D695-4CC7-8ECF-87E481FEDC6C}" destId="{0B97E291-F23A-463C-9A2C-68DE7C5A5D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7F1B4B-DA91-4ECF-873F-86E4B64FB4A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02C297D-8C9A-47DF-8742-D8F41531AE4E}">
      <dgm:prSet/>
      <dgm:spPr/>
      <dgm:t>
        <a:bodyPr/>
        <a:lstStyle/>
        <a:p>
          <a:r>
            <a:rPr lang="hr-HR" dirty="0">
              <a:latin typeface="Calibri Light" panose="020F0302020204030204"/>
            </a:rPr>
            <a:t>Cjeloviti</a:t>
          </a:r>
          <a:r>
            <a:rPr lang="hr-HR" dirty="0"/>
            <a:t> razvoj i dobrobit darovitog učenika</a:t>
          </a:r>
          <a:endParaRPr lang="en-US" dirty="0"/>
        </a:p>
      </dgm:t>
    </dgm:pt>
    <dgm:pt modelId="{68159066-F861-429A-9899-874DE773CD0C}" type="parTrans" cxnId="{5234AB26-2728-4CE5-A766-A5B95CD8658A}">
      <dgm:prSet/>
      <dgm:spPr/>
      <dgm:t>
        <a:bodyPr/>
        <a:lstStyle/>
        <a:p>
          <a:endParaRPr lang="en-US"/>
        </a:p>
      </dgm:t>
    </dgm:pt>
    <dgm:pt modelId="{B3D2C2CB-B859-4DFB-A032-3BD2317315D3}" type="sibTrans" cxnId="{5234AB26-2728-4CE5-A766-A5B95CD8658A}">
      <dgm:prSet/>
      <dgm:spPr/>
      <dgm:t>
        <a:bodyPr/>
        <a:lstStyle/>
        <a:p>
          <a:endParaRPr lang="en-US"/>
        </a:p>
      </dgm:t>
    </dgm:pt>
    <dgm:pt modelId="{6A25F68E-F48B-4911-9506-E7939F4CF451}">
      <dgm:prSet/>
      <dgm:spPr/>
      <dgm:t>
        <a:bodyPr/>
        <a:lstStyle/>
        <a:p>
          <a:r>
            <a:rPr lang="hr-HR" dirty="0"/>
            <a:t>Aktivna uloga i angažman darovitog učenika u učenju i poučavanju, izbornost i povezanost sa životnim iskustvom, prethodnim znanjem i interesima</a:t>
          </a:r>
          <a:endParaRPr lang="en-US" dirty="0"/>
        </a:p>
      </dgm:t>
    </dgm:pt>
    <dgm:pt modelId="{E6D08769-E0BC-4062-A394-6FBFF679F500}" type="parTrans" cxnId="{CC791878-A0E7-46B8-8E2B-E2E841AF5B2F}">
      <dgm:prSet/>
      <dgm:spPr/>
      <dgm:t>
        <a:bodyPr/>
        <a:lstStyle/>
        <a:p>
          <a:endParaRPr lang="en-US"/>
        </a:p>
      </dgm:t>
    </dgm:pt>
    <dgm:pt modelId="{C70AB2F7-FF6E-410A-AEDD-5934B0B81991}" type="sibTrans" cxnId="{CC791878-A0E7-46B8-8E2B-E2E841AF5B2F}">
      <dgm:prSet/>
      <dgm:spPr/>
      <dgm:t>
        <a:bodyPr/>
        <a:lstStyle/>
        <a:p>
          <a:endParaRPr lang="en-US"/>
        </a:p>
      </dgm:t>
    </dgm:pt>
    <dgm:pt modelId="{254C8B6F-8F99-4B21-ABD3-B4AF979165C8}">
      <dgm:prSet/>
      <dgm:spPr/>
      <dgm:t>
        <a:bodyPr/>
        <a:lstStyle/>
        <a:p>
          <a:r>
            <a:rPr lang="hr-HR" dirty="0"/>
            <a:t>Poticanje složenijih oblika mišljenja i primjene naučenog</a:t>
          </a:r>
          <a:endParaRPr lang="en-US" dirty="0"/>
        </a:p>
      </dgm:t>
    </dgm:pt>
    <dgm:pt modelId="{6836303B-AAC7-41BA-9F2F-5419C57E1F57}" type="parTrans" cxnId="{F02F1D8C-7315-4D85-BD75-277CE6CE8975}">
      <dgm:prSet/>
      <dgm:spPr/>
      <dgm:t>
        <a:bodyPr/>
        <a:lstStyle/>
        <a:p>
          <a:endParaRPr lang="en-US"/>
        </a:p>
      </dgm:t>
    </dgm:pt>
    <dgm:pt modelId="{1E90F732-B71F-43C7-B97F-22081F9972CD}" type="sibTrans" cxnId="{F02F1D8C-7315-4D85-BD75-277CE6CE8975}">
      <dgm:prSet/>
      <dgm:spPr/>
      <dgm:t>
        <a:bodyPr/>
        <a:lstStyle/>
        <a:p>
          <a:endParaRPr lang="en-US"/>
        </a:p>
      </dgm:t>
    </dgm:pt>
    <dgm:pt modelId="{4983F6D1-B20B-4651-9B4D-47F710C15168}" type="pres">
      <dgm:prSet presAssocID="{277F1B4B-DA91-4ECF-873F-86E4B64FB4A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9DA39BE-4F9C-4818-9E9A-638E0AC5E98D}" type="pres">
      <dgm:prSet presAssocID="{102C297D-8C9A-47DF-8742-D8F41531AE4E}" presName="hierRoot1" presStyleCnt="0"/>
      <dgm:spPr/>
    </dgm:pt>
    <dgm:pt modelId="{4DA9ECFD-5FB3-4DEF-99EC-F7308B25AB27}" type="pres">
      <dgm:prSet presAssocID="{102C297D-8C9A-47DF-8742-D8F41531AE4E}" presName="composite" presStyleCnt="0"/>
      <dgm:spPr/>
    </dgm:pt>
    <dgm:pt modelId="{69FE9E80-3ED2-4599-AAF6-F177AC3C74A7}" type="pres">
      <dgm:prSet presAssocID="{102C297D-8C9A-47DF-8742-D8F41531AE4E}" presName="background" presStyleLbl="node0" presStyleIdx="0" presStyleCnt="3"/>
      <dgm:spPr/>
    </dgm:pt>
    <dgm:pt modelId="{1F50F296-F8CE-48D5-8146-9934D2AB64FA}" type="pres">
      <dgm:prSet presAssocID="{102C297D-8C9A-47DF-8742-D8F41531AE4E}" presName="text" presStyleLbl="fgAcc0" presStyleIdx="0" presStyleCnt="3">
        <dgm:presLayoutVars>
          <dgm:chPref val="3"/>
        </dgm:presLayoutVars>
      </dgm:prSet>
      <dgm:spPr/>
    </dgm:pt>
    <dgm:pt modelId="{C160F870-F26C-424A-8012-7F72BFAFF2FB}" type="pres">
      <dgm:prSet presAssocID="{102C297D-8C9A-47DF-8742-D8F41531AE4E}" presName="hierChild2" presStyleCnt="0"/>
      <dgm:spPr/>
    </dgm:pt>
    <dgm:pt modelId="{544C992F-6297-4975-8D50-9732777336CE}" type="pres">
      <dgm:prSet presAssocID="{6A25F68E-F48B-4911-9506-E7939F4CF451}" presName="hierRoot1" presStyleCnt="0"/>
      <dgm:spPr/>
    </dgm:pt>
    <dgm:pt modelId="{3A3EF1E7-6EC1-4111-85D5-DE1996E29373}" type="pres">
      <dgm:prSet presAssocID="{6A25F68E-F48B-4911-9506-E7939F4CF451}" presName="composite" presStyleCnt="0"/>
      <dgm:spPr/>
    </dgm:pt>
    <dgm:pt modelId="{AD15E0C2-CC7A-46F9-BC03-6B7FB26C58FF}" type="pres">
      <dgm:prSet presAssocID="{6A25F68E-F48B-4911-9506-E7939F4CF451}" presName="background" presStyleLbl="node0" presStyleIdx="1" presStyleCnt="3"/>
      <dgm:spPr/>
    </dgm:pt>
    <dgm:pt modelId="{922E6280-1DAC-43D6-9C72-379D2DA5E6CD}" type="pres">
      <dgm:prSet presAssocID="{6A25F68E-F48B-4911-9506-E7939F4CF451}" presName="text" presStyleLbl="fgAcc0" presStyleIdx="1" presStyleCnt="3">
        <dgm:presLayoutVars>
          <dgm:chPref val="3"/>
        </dgm:presLayoutVars>
      </dgm:prSet>
      <dgm:spPr/>
    </dgm:pt>
    <dgm:pt modelId="{4C7946B6-EF32-44B8-A8CF-EA18C40F9C06}" type="pres">
      <dgm:prSet presAssocID="{6A25F68E-F48B-4911-9506-E7939F4CF451}" presName="hierChild2" presStyleCnt="0"/>
      <dgm:spPr/>
    </dgm:pt>
    <dgm:pt modelId="{FCCD446A-C9A1-48C5-9720-DEF4140328EC}" type="pres">
      <dgm:prSet presAssocID="{254C8B6F-8F99-4B21-ABD3-B4AF979165C8}" presName="hierRoot1" presStyleCnt="0"/>
      <dgm:spPr/>
    </dgm:pt>
    <dgm:pt modelId="{0DA4C97A-262A-4AE5-9B34-044C2C2D5522}" type="pres">
      <dgm:prSet presAssocID="{254C8B6F-8F99-4B21-ABD3-B4AF979165C8}" presName="composite" presStyleCnt="0"/>
      <dgm:spPr/>
    </dgm:pt>
    <dgm:pt modelId="{65F6F794-BA5F-4E8E-A7A5-6B4625BC85FC}" type="pres">
      <dgm:prSet presAssocID="{254C8B6F-8F99-4B21-ABD3-B4AF979165C8}" presName="background" presStyleLbl="node0" presStyleIdx="2" presStyleCnt="3"/>
      <dgm:spPr/>
    </dgm:pt>
    <dgm:pt modelId="{4DF64962-3B7D-4C34-B125-04BDC593DEDF}" type="pres">
      <dgm:prSet presAssocID="{254C8B6F-8F99-4B21-ABD3-B4AF979165C8}" presName="text" presStyleLbl="fgAcc0" presStyleIdx="2" presStyleCnt="3">
        <dgm:presLayoutVars>
          <dgm:chPref val="3"/>
        </dgm:presLayoutVars>
      </dgm:prSet>
      <dgm:spPr/>
    </dgm:pt>
    <dgm:pt modelId="{CBC180C9-73F8-4889-BAAC-6669AB47C70E}" type="pres">
      <dgm:prSet presAssocID="{254C8B6F-8F99-4B21-ABD3-B4AF979165C8}" presName="hierChild2" presStyleCnt="0"/>
      <dgm:spPr/>
    </dgm:pt>
  </dgm:ptLst>
  <dgm:cxnLst>
    <dgm:cxn modelId="{5234AB26-2728-4CE5-A766-A5B95CD8658A}" srcId="{277F1B4B-DA91-4ECF-873F-86E4B64FB4A0}" destId="{102C297D-8C9A-47DF-8742-D8F41531AE4E}" srcOrd="0" destOrd="0" parTransId="{68159066-F861-429A-9899-874DE773CD0C}" sibTransId="{B3D2C2CB-B859-4DFB-A032-3BD2317315D3}"/>
    <dgm:cxn modelId="{F0A22668-975F-4785-A527-9360EEA77DF1}" type="presOf" srcId="{277F1B4B-DA91-4ECF-873F-86E4B64FB4A0}" destId="{4983F6D1-B20B-4651-9B4D-47F710C15168}" srcOrd="0" destOrd="0" presId="urn:microsoft.com/office/officeart/2005/8/layout/hierarchy1"/>
    <dgm:cxn modelId="{CC791878-A0E7-46B8-8E2B-E2E841AF5B2F}" srcId="{277F1B4B-DA91-4ECF-873F-86E4B64FB4A0}" destId="{6A25F68E-F48B-4911-9506-E7939F4CF451}" srcOrd="1" destOrd="0" parTransId="{E6D08769-E0BC-4062-A394-6FBFF679F500}" sibTransId="{C70AB2F7-FF6E-410A-AEDD-5934B0B81991}"/>
    <dgm:cxn modelId="{4E50F17C-C93F-4DEC-99F2-B62C91C97344}" type="presOf" srcId="{254C8B6F-8F99-4B21-ABD3-B4AF979165C8}" destId="{4DF64962-3B7D-4C34-B125-04BDC593DEDF}" srcOrd="0" destOrd="0" presId="urn:microsoft.com/office/officeart/2005/8/layout/hierarchy1"/>
    <dgm:cxn modelId="{F02F1D8C-7315-4D85-BD75-277CE6CE8975}" srcId="{277F1B4B-DA91-4ECF-873F-86E4B64FB4A0}" destId="{254C8B6F-8F99-4B21-ABD3-B4AF979165C8}" srcOrd="2" destOrd="0" parTransId="{6836303B-AAC7-41BA-9F2F-5419C57E1F57}" sibTransId="{1E90F732-B71F-43C7-B97F-22081F9972CD}"/>
    <dgm:cxn modelId="{376E8D8D-247E-4A28-88A6-13D2E5EA3B44}" type="presOf" srcId="{102C297D-8C9A-47DF-8742-D8F41531AE4E}" destId="{1F50F296-F8CE-48D5-8146-9934D2AB64FA}" srcOrd="0" destOrd="0" presId="urn:microsoft.com/office/officeart/2005/8/layout/hierarchy1"/>
    <dgm:cxn modelId="{AC6E7BEA-0C6D-4432-9024-05F9FA98E999}" type="presOf" srcId="{6A25F68E-F48B-4911-9506-E7939F4CF451}" destId="{922E6280-1DAC-43D6-9C72-379D2DA5E6CD}" srcOrd="0" destOrd="0" presId="urn:microsoft.com/office/officeart/2005/8/layout/hierarchy1"/>
    <dgm:cxn modelId="{30DAB99C-FD0C-4F50-8241-D63DA5790F9D}" type="presParOf" srcId="{4983F6D1-B20B-4651-9B4D-47F710C15168}" destId="{19DA39BE-4F9C-4818-9E9A-638E0AC5E98D}" srcOrd="0" destOrd="0" presId="urn:microsoft.com/office/officeart/2005/8/layout/hierarchy1"/>
    <dgm:cxn modelId="{EDC22781-19E9-40FE-92CE-7EA0A5E486DA}" type="presParOf" srcId="{19DA39BE-4F9C-4818-9E9A-638E0AC5E98D}" destId="{4DA9ECFD-5FB3-4DEF-99EC-F7308B25AB27}" srcOrd="0" destOrd="0" presId="urn:microsoft.com/office/officeart/2005/8/layout/hierarchy1"/>
    <dgm:cxn modelId="{ED3615BD-B3DF-4F6D-AB20-D29CA0E9D98F}" type="presParOf" srcId="{4DA9ECFD-5FB3-4DEF-99EC-F7308B25AB27}" destId="{69FE9E80-3ED2-4599-AAF6-F177AC3C74A7}" srcOrd="0" destOrd="0" presId="urn:microsoft.com/office/officeart/2005/8/layout/hierarchy1"/>
    <dgm:cxn modelId="{7F958063-3FF3-4F37-89B3-A5B5E31DECFD}" type="presParOf" srcId="{4DA9ECFD-5FB3-4DEF-99EC-F7308B25AB27}" destId="{1F50F296-F8CE-48D5-8146-9934D2AB64FA}" srcOrd="1" destOrd="0" presId="urn:microsoft.com/office/officeart/2005/8/layout/hierarchy1"/>
    <dgm:cxn modelId="{4EE0E255-851A-4377-8B78-C2BE172FAFD8}" type="presParOf" srcId="{19DA39BE-4F9C-4818-9E9A-638E0AC5E98D}" destId="{C160F870-F26C-424A-8012-7F72BFAFF2FB}" srcOrd="1" destOrd="0" presId="urn:microsoft.com/office/officeart/2005/8/layout/hierarchy1"/>
    <dgm:cxn modelId="{B361C0A3-1254-4729-B5CF-1A818D23FF57}" type="presParOf" srcId="{4983F6D1-B20B-4651-9B4D-47F710C15168}" destId="{544C992F-6297-4975-8D50-9732777336CE}" srcOrd="1" destOrd="0" presId="urn:microsoft.com/office/officeart/2005/8/layout/hierarchy1"/>
    <dgm:cxn modelId="{F88875F3-F457-408E-8074-4F3A89850724}" type="presParOf" srcId="{544C992F-6297-4975-8D50-9732777336CE}" destId="{3A3EF1E7-6EC1-4111-85D5-DE1996E29373}" srcOrd="0" destOrd="0" presId="urn:microsoft.com/office/officeart/2005/8/layout/hierarchy1"/>
    <dgm:cxn modelId="{AB69E817-887B-4F04-92D7-9825C739556B}" type="presParOf" srcId="{3A3EF1E7-6EC1-4111-85D5-DE1996E29373}" destId="{AD15E0C2-CC7A-46F9-BC03-6B7FB26C58FF}" srcOrd="0" destOrd="0" presId="urn:microsoft.com/office/officeart/2005/8/layout/hierarchy1"/>
    <dgm:cxn modelId="{A4249E39-F0B1-45DE-B0E5-B8A1DB422D6E}" type="presParOf" srcId="{3A3EF1E7-6EC1-4111-85D5-DE1996E29373}" destId="{922E6280-1DAC-43D6-9C72-379D2DA5E6CD}" srcOrd="1" destOrd="0" presId="urn:microsoft.com/office/officeart/2005/8/layout/hierarchy1"/>
    <dgm:cxn modelId="{804CBD69-4043-449E-83F0-BA9D0C8331DB}" type="presParOf" srcId="{544C992F-6297-4975-8D50-9732777336CE}" destId="{4C7946B6-EF32-44B8-A8CF-EA18C40F9C06}" srcOrd="1" destOrd="0" presId="urn:microsoft.com/office/officeart/2005/8/layout/hierarchy1"/>
    <dgm:cxn modelId="{C6655478-4AFD-4579-BEAC-10086E449DB8}" type="presParOf" srcId="{4983F6D1-B20B-4651-9B4D-47F710C15168}" destId="{FCCD446A-C9A1-48C5-9720-DEF4140328EC}" srcOrd="2" destOrd="0" presId="urn:microsoft.com/office/officeart/2005/8/layout/hierarchy1"/>
    <dgm:cxn modelId="{EEFE50BF-62E4-45B5-AB9D-4AD6D1889338}" type="presParOf" srcId="{FCCD446A-C9A1-48C5-9720-DEF4140328EC}" destId="{0DA4C97A-262A-4AE5-9B34-044C2C2D5522}" srcOrd="0" destOrd="0" presId="urn:microsoft.com/office/officeart/2005/8/layout/hierarchy1"/>
    <dgm:cxn modelId="{72A77E77-9127-403E-AAAA-46182EE752B5}" type="presParOf" srcId="{0DA4C97A-262A-4AE5-9B34-044C2C2D5522}" destId="{65F6F794-BA5F-4E8E-A7A5-6B4625BC85FC}" srcOrd="0" destOrd="0" presId="urn:microsoft.com/office/officeart/2005/8/layout/hierarchy1"/>
    <dgm:cxn modelId="{0D75DB5F-2C5A-4C1D-9C3E-DB35520FAC89}" type="presParOf" srcId="{0DA4C97A-262A-4AE5-9B34-044C2C2D5522}" destId="{4DF64962-3B7D-4C34-B125-04BDC593DEDF}" srcOrd="1" destOrd="0" presId="urn:microsoft.com/office/officeart/2005/8/layout/hierarchy1"/>
    <dgm:cxn modelId="{7885BDF6-E6C7-4D8E-B12F-CDBE3AF7C7B9}" type="presParOf" srcId="{FCCD446A-C9A1-48C5-9720-DEF4140328EC}" destId="{CBC180C9-73F8-4889-BAAC-6669AB47C7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0194B-44D2-4963-BBDE-A0A4C12F8D8B}">
      <dsp:nvSpPr>
        <dsp:cNvPr id="0" name=""/>
        <dsp:cNvSpPr/>
      </dsp:nvSpPr>
      <dsp:spPr>
        <a:xfrm>
          <a:off x="0" y="1620"/>
          <a:ext cx="9601200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14D6E2-6183-4808-99CF-93057F27304B}">
      <dsp:nvSpPr>
        <dsp:cNvPr id="0" name=""/>
        <dsp:cNvSpPr/>
      </dsp:nvSpPr>
      <dsp:spPr>
        <a:xfrm>
          <a:off x="0" y="1620"/>
          <a:ext cx="9601200" cy="110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odgojiteljima, učiteljima, nastavnicima, stručnim suradnicima </a:t>
          </a:r>
          <a:r>
            <a:rPr lang="hr-HR" sz="2700" kern="1200"/>
            <a:t>i</a:t>
          </a:r>
          <a:r>
            <a:rPr lang="en-US" sz="2700" kern="1200"/>
            <a:t> ravnateljima predškolskih, osnovnoškolskih </a:t>
          </a:r>
          <a:r>
            <a:rPr lang="hr-HR" sz="2700" kern="1200"/>
            <a:t>i</a:t>
          </a:r>
          <a:r>
            <a:rPr lang="en-US" sz="2700" kern="1200"/>
            <a:t> srednjoškolskih ustanova</a:t>
          </a:r>
        </a:p>
      </dsp:txBody>
      <dsp:txXfrm>
        <a:off x="0" y="1620"/>
        <a:ext cx="9601200" cy="1104878"/>
      </dsp:txXfrm>
    </dsp:sp>
    <dsp:sp modelId="{615FFBA1-FAA9-46FE-8127-C5E45D014CFE}">
      <dsp:nvSpPr>
        <dsp:cNvPr id="0" name=""/>
        <dsp:cNvSpPr/>
      </dsp:nvSpPr>
      <dsp:spPr>
        <a:xfrm>
          <a:off x="0" y="1106498"/>
          <a:ext cx="9601200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E3293E-0ACD-4340-90FA-F5DC18AF33DA}">
      <dsp:nvSpPr>
        <dsp:cNvPr id="0" name=""/>
        <dsp:cNvSpPr/>
      </dsp:nvSpPr>
      <dsp:spPr>
        <a:xfrm>
          <a:off x="0" y="1106498"/>
          <a:ext cx="9601200" cy="110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ostalim stručnjacima koji se bave darovitim osobama</a:t>
          </a:r>
        </a:p>
      </dsp:txBody>
      <dsp:txXfrm>
        <a:off x="0" y="1106498"/>
        <a:ext cx="9601200" cy="1104878"/>
      </dsp:txXfrm>
    </dsp:sp>
    <dsp:sp modelId="{87A40AFF-9F92-4C84-A9EE-FA86AFBA237A}">
      <dsp:nvSpPr>
        <dsp:cNvPr id="0" name=""/>
        <dsp:cNvSpPr/>
      </dsp:nvSpPr>
      <dsp:spPr>
        <a:xfrm>
          <a:off x="0" y="2211376"/>
          <a:ext cx="9601200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C4A91C-E2B6-41C7-BDF1-713EF7226CBE}">
      <dsp:nvSpPr>
        <dsp:cNvPr id="0" name=""/>
        <dsp:cNvSpPr/>
      </dsp:nvSpPr>
      <dsp:spPr>
        <a:xfrm>
          <a:off x="0" y="2211376"/>
          <a:ext cx="9601200" cy="110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roditeljima/skrbnicima darovite djece</a:t>
          </a:r>
        </a:p>
      </dsp:txBody>
      <dsp:txXfrm>
        <a:off x="0" y="2211376"/>
        <a:ext cx="9601200" cy="1104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CE908-0580-4118-8021-CED1A824C1DC}">
      <dsp:nvSpPr>
        <dsp:cNvPr id="0" name=""/>
        <dsp:cNvSpPr/>
      </dsp:nvSpPr>
      <dsp:spPr>
        <a:xfrm>
          <a:off x="0" y="0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C9DD4A-BFBD-4763-881C-BB279968ABE7}">
      <dsp:nvSpPr>
        <dsp:cNvPr id="0" name=""/>
        <dsp:cNvSpPr/>
      </dsp:nvSpPr>
      <dsp:spPr>
        <a:xfrm>
          <a:off x="0" y="0"/>
          <a:ext cx="5914209" cy="131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/>
            <a:t>p</a:t>
          </a:r>
          <a:r>
            <a:rPr lang="en-US" sz="2200" b="1" kern="1200" dirty="0" err="1"/>
            <a:t>ostoji</a:t>
          </a:r>
          <a:r>
            <a:rPr lang="en-US" sz="2200" b="1" kern="1200" dirty="0"/>
            <a:t> </a:t>
          </a:r>
          <a:r>
            <a:rPr lang="en-US" sz="2200" b="0" kern="1200" dirty="0" err="1"/>
            <a:t>već</a:t>
          </a:r>
          <a:r>
            <a:rPr lang="en-US" sz="2200" b="0" kern="1200" dirty="0"/>
            <a:t> </a:t>
          </a:r>
          <a:r>
            <a:rPr lang="en-US" sz="2200" b="0" kern="1200" dirty="0" err="1"/>
            <a:t>godinama</a:t>
          </a:r>
          <a:r>
            <a:rPr lang="en-US" sz="2200" b="0" kern="1200" dirty="0"/>
            <a:t> </a:t>
          </a:r>
          <a:r>
            <a:rPr lang="hr-HR" sz="2200" b="0" kern="1200" dirty="0"/>
            <a:t>i</a:t>
          </a:r>
          <a:r>
            <a:rPr lang="en-US" sz="2200" b="0" kern="1200" dirty="0"/>
            <a:t> </a:t>
          </a:r>
          <a:r>
            <a:rPr lang="en-US" sz="2200" b="0" kern="1200" dirty="0" err="1"/>
            <a:t>popraćena</a:t>
          </a:r>
          <a:r>
            <a:rPr lang="en-US" sz="2200" b="0" kern="1200" dirty="0"/>
            <a:t> je </a:t>
          </a:r>
          <a:r>
            <a:rPr lang="en-US" sz="2200" b="0" kern="1200" dirty="0" err="1"/>
            <a:t>odgovarajućim</a:t>
          </a:r>
          <a:r>
            <a:rPr lang="en-US" sz="2200" b="0" kern="1200" dirty="0"/>
            <a:t> </a:t>
          </a:r>
          <a:r>
            <a:rPr lang="en-US" sz="2200" b="0" kern="1200" dirty="0" err="1"/>
            <a:t>zakonskim</a:t>
          </a:r>
          <a:r>
            <a:rPr lang="en-US" sz="2200" b="0" kern="1200" dirty="0"/>
            <a:t> </a:t>
          </a:r>
          <a:r>
            <a:rPr lang="hr-HR" sz="2200" b="0" kern="1200" dirty="0"/>
            <a:t>i</a:t>
          </a:r>
          <a:r>
            <a:rPr lang="en-US" sz="2200" b="0" kern="1200" dirty="0"/>
            <a:t> </a:t>
          </a:r>
          <a:r>
            <a:rPr lang="en-US" sz="2200" b="0" kern="1200" dirty="0" err="1"/>
            <a:t>provedbenim</a:t>
          </a:r>
          <a:r>
            <a:rPr lang="en-US" sz="2200" b="0" kern="1200" dirty="0"/>
            <a:t> </a:t>
          </a:r>
          <a:r>
            <a:rPr lang="en-US" sz="2200" b="0" kern="1200" dirty="0" err="1"/>
            <a:t>aktima</a:t>
          </a:r>
          <a:r>
            <a:rPr lang="en-US" sz="2200" b="0" kern="1200" dirty="0"/>
            <a:t>, </a:t>
          </a:r>
          <a:r>
            <a:rPr lang="en-US" sz="2200" b="0" kern="1200" dirty="0" err="1"/>
            <a:t>ali</a:t>
          </a:r>
          <a:r>
            <a:rPr lang="en-US" sz="2200" b="0" kern="1200" dirty="0"/>
            <a:t>...</a:t>
          </a:r>
        </a:p>
      </dsp:txBody>
      <dsp:txXfrm>
        <a:off x="0" y="0"/>
        <a:ext cx="5914209" cy="1312164"/>
      </dsp:txXfrm>
    </dsp:sp>
    <dsp:sp modelId="{888F5D72-8D0A-4AE3-B1F1-D03485C258FB}">
      <dsp:nvSpPr>
        <dsp:cNvPr id="0" name=""/>
        <dsp:cNvSpPr/>
      </dsp:nvSpPr>
      <dsp:spPr>
        <a:xfrm>
          <a:off x="0" y="1312164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A65DFF-017E-49A0-8106-147EC6357BB2}">
      <dsp:nvSpPr>
        <dsp:cNvPr id="0" name=""/>
        <dsp:cNvSpPr/>
      </dsp:nvSpPr>
      <dsp:spPr>
        <a:xfrm>
          <a:off x="0" y="1312164"/>
          <a:ext cx="5914209" cy="131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0" kern="1200" dirty="0"/>
            <a:t>u</a:t>
          </a:r>
          <a:r>
            <a:rPr lang="en-US" sz="2200" b="0" kern="1200" dirty="0"/>
            <a:t> </a:t>
          </a:r>
          <a:r>
            <a:rPr lang="en-US" sz="2200" b="0" kern="1200" dirty="0" err="1"/>
            <a:t>praksi</a:t>
          </a:r>
          <a:r>
            <a:rPr lang="en-US" sz="2200" b="0" kern="1200" dirty="0"/>
            <a:t> </a:t>
          </a:r>
          <a:r>
            <a:rPr lang="en-US" sz="2200" b="0" kern="1200" dirty="0" err="1"/>
            <a:t>skrb</a:t>
          </a:r>
          <a:r>
            <a:rPr lang="en-US" sz="2200" b="0" kern="1200" dirty="0"/>
            <a:t> </a:t>
          </a:r>
          <a:r>
            <a:rPr lang="en-US" sz="2200" b="1" kern="1200" dirty="0" err="1"/>
            <a:t>nije</a:t>
          </a:r>
          <a:r>
            <a:rPr lang="en-US" sz="2200" b="1" kern="1200" dirty="0"/>
            <a:t> </a:t>
          </a:r>
          <a:r>
            <a:rPr lang="en-US" sz="2200" b="1" kern="1200" dirty="0" err="1"/>
            <a:t>sustavna</a:t>
          </a:r>
          <a:r>
            <a:rPr lang="en-US" sz="2200" b="1" kern="1200" dirty="0"/>
            <a:t>, </a:t>
          </a:r>
          <a:r>
            <a:rPr lang="en-US" sz="2200" b="0" kern="1200" dirty="0" err="1"/>
            <a:t>provodi</a:t>
          </a:r>
          <a:r>
            <a:rPr lang="en-US" sz="2200" b="0" kern="1200" dirty="0"/>
            <a:t> se </a:t>
          </a:r>
          <a:r>
            <a:rPr lang="en-US" sz="2200" b="0" kern="1200" dirty="0" err="1"/>
            <a:t>samo</a:t>
          </a:r>
          <a:r>
            <a:rPr lang="en-US" sz="2200" b="0" kern="1200" dirty="0"/>
            <a:t> u </a:t>
          </a:r>
          <a:r>
            <a:rPr lang="en-US" sz="2200" b="0" kern="1200" dirty="0" err="1"/>
            <a:t>nekim</a:t>
          </a:r>
          <a:r>
            <a:rPr lang="en-US" sz="2200" b="0" kern="1200" dirty="0"/>
            <a:t> o.-o. </a:t>
          </a:r>
          <a:r>
            <a:rPr lang="en-US" sz="2200" b="0" kern="1200" dirty="0" err="1"/>
            <a:t>ustanovama</a:t>
          </a:r>
          <a:r>
            <a:rPr lang="en-US" sz="2200" b="0" kern="1200" dirty="0"/>
            <a:t> </a:t>
          </a:r>
          <a:r>
            <a:rPr lang="hr-HR" sz="2200" b="0" kern="1200" dirty="0"/>
            <a:t>i</a:t>
          </a:r>
          <a:r>
            <a:rPr lang="en-US" sz="2200" b="1" kern="1200" dirty="0"/>
            <a:t> </a:t>
          </a:r>
          <a:r>
            <a:rPr lang="en-US" sz="2200" b="1" kern="1200" dirty="0" err="1"/>
            <a:t>neujednačene</a:t>
          </a:r>
          <a:r>
            <a:rPr lang="en-US" sz="2200" b="1" kern="1200" dirty="0"/>
            <a:t> </a:t>
          </a:r>
          <a:r>
            <a:rPr lang="en-US" sz="2200" b="0" kern="1200" dirty="0"/>
            <a:t>je </a:t>
          </a:r>
          <a:r>
            <a:rPr lang="en-US" sz="2200" b="0" kern="1200" dirty="0" err="1"/>
            <a:t>razine</a:t>
          </a:r>
          <a:endParaRPr lang="en-US" sz="2200" b="0" kern="1200" dirty="0"/>
        </a:p>
      </dsp:txBody>
      <dsp:txXfrm>
        <a:off x="0" y="1312164"/>
        <a:ext cx="5914209" cy="1312164"/>
      </dsp:txXfrm>
    </dsp:sp>
    <dsp:sp modelId="{9F35F82C-12BC-4A96-BC77-77F995B5D9AC}">
      <dsp:nvSpPr>
        <dsp:cNvPr id="0" name=""/>
        <dsp:cNvSpPr/>
      </dsp:nvSpPr>
      <dsp:spPr>
        <a:xfrm>
          <a:off x="0" y="2624328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11DCB8-B5C7-4004-BEF0-B6C94F047D45}">
      <dsp:nvSpPr>
        <dsp:cNvPr id="0" name=""/>
        <dsp:cNvSpPr/>
      </dsp:nvSpPr>
      <dsp:spPr>
        <a:xfrm>
          <a:off x="0" y="2624328"/>
          <a:ext cx="5914209" cy="131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č</a:t>
          </a:r>
          <a:r>
            <a:rPr lang="en-US" sz="2200" kern="1200" dirty="0" err="1"/>
            <a:t>esto</a:t>
          </a:r>
          <a:r>
            <a:rPr lang="en-US" sz="2200" kern="1200" dirty="0"/>
            <a:t> </a:t>
          </a:r>
          <a:r>
            <a:rPr lang="en-US" sz="2200" b="1" kern="1200" dirty="0"/>
            <a:t>ne </a:t>
          </a:r>
          <a:r>
            <a:rPr lang="en-US" sz="2200" b="1" kern="1200" dirty="0" err="1"/>
            <a:t>odgovara</a:t>
          </a:r>
          <a:r>
            <a:rPr lang="en-US" sz="2200" b="1" kern="1200" dirty="0"/>
            <a:t> </a:t>
          </a:r>
          <a:r>
            <a:rPr lang="en-US" sz="2200" b="1" kern="1200" dirty="0" err="1"/>
            <a:t>stvarnim</a:t>
          </a:r>
          <a:r>
            <a:rPr lang="en-US" sz="2200" b="1" kern="1200" dirty="0"/>
            <a:t> </a:t>
          </a:r>
          <a:r>
            <a:rPr lang="en-US" sz="2200" b="1" kern="1200" dirty="0" err="1"/>
            <a:t>potrebama</a:t>
          </a:r>
          <a:r>
            <a:rPr lang="en-US" sz="2200" b="1" kern="1200" dirty="0"/>
            <a:t> </a:t>
          </a:r>
          <a:r>
            <a:rPr lang="en-US" sz="2200" kern="1200" dirty="0" err="1"/>
            <a:t>darovitih</a:t>
          </a:r>
          <a:endParaRPr lang="en-US" sz="2200" kern="1200" dirty="0"/>
        </a:p>
      </dsp:txBody>
      <dsp:txXfrm>
        <a:off x="0" y="2624328"/>
        <a:ext cx="5914209" cy="1312164"/>
      </dsp:txXfrm>
    </dsp:sp>
    <dsp:sp modelId="{F20E1A95-BA24-45FB-AFB3-7939CFF9FBA4}">
      <dsp:nvSpPr>
        <dsp:cNvPr id="0" name=""/>
        <dsp:cNvSpPr/>
      </dsp:nvSpPr>
      <dsp:spPr>
        <a:xfrm>
          <a:off x="0" y="3936492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8E33C4-653B-4D05-B780-615EF07B97CF}">
      <dsp:nvSpPr>
        <dsp:cNvPr id="0" name=""/>
        <dsp:cNvSpPr/>
      </dsp:nvSpPr>
      <dsp:spPr>
        <a:xfrm>
          <a:off x="0" y="3936492"/>
          <a:ext cx="5914209" cy="131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/>
            <a:t>Smjernice: </a:t>
          </a:r>
          <a:r>
            <a:rPr lang="hr-HR" sz="2200" b="0" kern="1200" dirty="0"/>
            <a:t>polazište za suvremen  </a:t>
          </a:r>
          <a:r>
            <a:rPr lang="hr-HR" sz="2200" b="1" kern="1200" dirty="0"/>
            <a:t>sustavni pristup </a:t>
          </a:r>
          <a:r>
            <a:rPr lang="hr-HR" sz="2200" b="0" kern="1200" dirty="0"/>
            <a:t>o. i o. darovite djece i učenika; razvojni i trajno otvoreni dokument podložan periodičnim promjenama (doradom i poboljšanjem)</a:t>
          </a:r>
          <a:endParaRPr lang="en-US" sz="2200" b="0" kern="1200" dirty="0"/>
        </a:p>
      </dsp:txBody>
      <dsp:txXfrm>
        <a:off x="0" y="3936492"/>
        <a:ext cx="5914209" cy="13121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D91C2-39ED-4575-B297-8041B1B6960A}">
      <dsp:nvSpPr>
        <dsp:cNvPr id="0" name=""/>
        <dsp:cNvSpPr/>
      </dsp:nvSpPr>
      <dsp:spPr>
        <a:xfrm>
          <a:off x="0" y="405"/>
          <a:ext cx="9601200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C5E68E-9014-441A-AB29-38A90F2441D3}">
      <dsp:nvSpPr>
        <dsp:cNvPr id="0" name=""/>
        <dsp:cNvSpPr/>
      </dsp:nvSpPr>
      <dsp:spPr>
        <a:xfrm>
          <a:off x="0" y="405"/>
          <a:ext cx="9601200" cy="663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Tumačenje </a:t>
          </a:r>
          <a:r>
            <a:rPr lang="en-US" sz="1900" b="1" kern="1200"/>
            <a:t>općih vrijednosti </a:t>
          </a:r>
          <a:r>
            <a:rPr lang="hr-HR" sz="1900" b="1" kern="1200"/>
            <a:t>i</a:t>
          </a:r>
          <a:r>
            <a:rPr lang="en-US" sz="1900" b="1" kern="1200"/>
            <a:t> načela o.-o. rada </a:t>
          </a:r>
          <a:r>
            <a:rPr lang="en-US" sz="1900" kern="1200"/>
            <a:t>sa darovitom djecom </a:t>
          </a:r>
          <a:r>
            <a:rPr lang="hr-HR" sz="1900" kern="1200"/>
            <a:t>i</a:t>
          </a:r>
          <a:r>
            <a:rPr lang="en-US" sz="1900" kern="1200"/>
            <a:t> učenicima</a:t>
          </a:r>
        </a:p>
      </dsp:txBody>
      <dsp:txXfrm>
        <a:off x="0" y="405"/>
        <a:ext cx="9601200" cy="663412"/>
      </dsp:txXfrm>
    </dsp:sp>
    <dsp:sp modelId="{3D24CD97-D038-4C30-861F-85AE7A58D546}">
      <dsp:nvSpPr>
        <dsp:cNvPr id="0" name=""/>
        <dsp:cNvSpPr/>
      </dsp:nvSpPr>
      <dsp:spPr>
        <a:xfrm>
          <a:off x="0" y="663818"/>
          <a:ext cx="9601200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02BF01-4621-4EC4-A8C0-403E1243EFAE}">
      <dsp:nvSpPr>
        <dsp:cNvPr id="0" name=""/>
        <dsp:cNvSpPr/>
      </dsp:nvSpPr>
      <dsp:spPr>
        <a:xfrm>
          <a:off x="0" y="663818"/>
          <a:ext cx="9601200" cy="663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Smjernice </a:t>
          </a:r>
          <a:r>
            <a:rPr lang="hr-HR" sz="1900" kern="1200"/>
            <a:t>i</a:t>
          </a:r>
          <a:r>
            <a:rPr lang="en-US" sz="1900" kern="1200"/>
            <a:t> opće upute za </a:t>
          </a:r>
          <a:r>
            <a:rPr lang="en-US" sz="1900" b="1" kern="1200"/>
            <a:t>proces identifikacije </a:t>
          </a:r>
          <a:r>
            <a:rPr lang="en-US" sz="1900" kern="1200"/>
            <a:t>darovitih </a:t>
          </a:r>
          <a:r>
            <a:rPr lang="hr-HR" sz="1900" kern="1200"/>
            <a:t>i</a:t>
          </a:r>
          <a:r>
            <a:rPr lang="en-US" sz="1900" kern="1200"/>
            <a:t> </a:t>
          </a:r>
          <a:r>
            <a:rPr lang="en-US" sz="1900" b="1" kern="1200"/>
            <a:t>organizaciju o.-o. podrške</a:t>
          </a:r>
          <a:r>
            <a:rPr lang="en-US" sz="1900" kern="1200"/>
            <a:t> u dječjem vrtiću </a:t>
          </a:r>
          <a:r>
            <a:rPr lang="hr-HR" sz="1900" kern="1200"/>
            <a:t>i</a:t>
          </a:r>
          <a:r>
            <a:rPr lang="en-US" sz="1900" kern="1200"/>
            <a:t> školi te za </a:t>
          </a:r>
          <a:r>
            <a:rPr lang="en-US" sz="1900" b="1" kern="1200"/>
            <a:t>različite vrste </a:t>
          </a:r>
          <a:r>
            <a:rPr lang="hr-HR" sz="1900" b="1" kern="1200"/>
            <a:t>i</a:t>
          </a:r>
          <a:r>
            <a:rPr lang="en-US" sz="1900" b="1" kern="1200"/>
            <a:t> stupnjeve darovitosti</a:t>
          </a:r>
          <a:endParaRPr lang="en-US" sz="1900" kern="1200"/>
        </a:p>
      </dsp:txBody>
      <dsp:txXfrm>
        <a:off x="0" y="663818"/>
        <a:ext cx="9601200" cy="663412"/>
      </dsp:txXfrm>
    </dsp:sp>
    <dsp:sp modelId="{70A30EBA-7897-413D-8058-F110381F4A05}">
      <dsp:nvSpPr>
        <dsp:cNvPr id="0" name=""/>
        <dsp:cNvSpPr/>
      </dsp:nvSpPr>
      <dsp:spPr>
        <a:xfrm>
          <a:off x="0" y="1327231"/>
          <a:ext cx="9601200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32094F-19EA-4C22-A9CE-FCFFD43C68BC}">
      <dsp:nvSpPr>
        <dsp:cNvPr id="0" name=""/>
        <dsp:cNvSpPr/>
      </dsp:nvSpPr>
      <dsp:spPr>
        <a:xfrm>
          <a:off x="0" y="1327231"/>
          <a:ext cx="9601200" cy="663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Smjernice </a:t>
          </a:r>
          <a:r>
            <a:rPr lang="hr-HR" sz="1900" kern="1200"/>
            <a:t>i</a:t>
          </a:r>
          <a:r>
            <a:rPr lang="en-US" sz="1900" kern="1200"/>
            <a:t> opće upute za </a:t>
          </a:r>
          <a:r>
            <a:rPr lang="en-US" sz="1900" b="1" kern="1200"/>
            <a:t>vrednovanje </a:t>
          </a:r>
          <a:r>
            <a:rPr lang="hr-HR" sz="1900" b="1" kern="1200"/>
            <a:t>i</a:t>
          </a:r>
          <a:r>
            <a:rPr lang="en-US" sz="1900" b="1" kern="1200"/>
            <a:t> </a:t>
          </a:r>
          <a:r>
            <a:rPr lang="hr-HR" sz="1900" b="1" kern="1200"/>
            <a:t>izvješćivanje o postignućima </a:t>
          </a:r>
          <a:r>
            <a:rPr lang="hr-HR" sz="1900" kern="1200"/>
            <a:t>i napredovanju darovite djece i učenika</a:t>
          </a:r>
          <a:endParaRPr lang="en-US" sz="1900" kern="1200"/>
        </a:p>
      </dsp:txBody>
      <dsp:txXfrm>
        <a:off x="0" y="1327231"/>
        <a:ext cx="9601200" cy="663412"/>
      </dsp:txXfrm>
    </dsp:sp>
    <dsp:sp modelId="{EBFA9DA6-F429-4A41-BD62-3257C4CD4105}">
      <dsp:nvSpPr>
        <dsp:cNvPr id="0" name=""/>
        <dsp:cNvSpPr/>
      </dsp:nvSpPr>
      <dsp:spPr>
        <a:xfrm>
          <a:off x="0" y="1990643"/>
          <a:ext cx="9601200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6118CF-54A7-4F84-9C0F-EDE72331D3AE}">
      <dsp:nvSpPr>
        <dsp:cNvPr id="0" name=""/>
        <dsp:cNvSpPr/>
      </dsp:nvSpPr>
      <dsp:spPr>
        <a:xfrm>
          <a:off x="0" y="1990643"/>
          <a:ext cx="9601200" cy="663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/>
            <a:t>Određenje uloga i zadaća </a:t>
          </a:r>
          <a:r>
            <a:rPr lang="hr-HR" sz="1900" kern="1200" dirty="0"/>
            <a:t>pojedinih sudionika o.-o. procesa u radu s darovitima, posebice </a:t>
          </a:r>
          <a:r>
            <a:rPr lang="hr-HR" sz="1900" b="1" kern="1200" dirty="0"/>
            <a:t>tima za darovite </a:t>
          </a:r>
          <a:r>
            <a:rPr lang="hr-HR" sz="1900" kern="1200" dirty="0"/>
            <a:t>svake o.-o. ustanove</a:t>
          </a:r>
          <a:endParaRPr lang="en-US" sz="1900" kern="1200" dirty="0"/>
        </a:p>
      </dsp:txBody>
      <dsp:txXfrm>
        <a:off x="0" y="1990643"/>
        <a:ext cx="9601200" cy="663412"/>
      </dsp:txXfrm>
    </dsp:sp>
    <dsp:sp modelId="{84369426-AEB8-46E1-9D9A-3F40AF064328}">
      <dsp:nvSpPr>
        <dsp:cNvPr id="0" name=""/>
        <dsp:cNvSpPr/>
      </dsp:nvSpPr>
      <dsp:spPr>
        <a:xfrm>
          <a:off x="0" y="2654056"/>
          <a:ext cx="9601200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8FE98A-E016-43D0-93D5-1463559DF70D}">
      <dsp:nvSpPr>
        <dsp:cNvPr id="0" name=""/>
        <dsp:cNvSpPr/>
      </dsp:nvSpPr>
      <dsp:spPr>
        <a:xfrm>
          <a:off x="0" y="2654056"/>
          <a:ext cx="9601200" cy="663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Prijedloge mogućih oblika </a:t>
          </a:r>
          <a:r>
            <a:rPr lang="hr-HR" sz="1900" b="1" kern="1200"/>
            <a:t>suradnje s roditeljima</a:t>
          </a:r>
          <a:r>
            <a:rPr lang="hr-HR" sz="1900" kern="1200"/>
            <a:t>/skrbnicima u brizi i osiguravanju podrške razvoju darovitih</a:t>
          </a:r>
          <a:endParaRPr lang="en-US" sz="1900" kern="1200"/>
        </a:p>
      </dsp:txBody>
      <dsp:txXfrm>
        <a:off x="0" y="2654056"/>
        <a:ext cx="9601200" cy="663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E9B94-9A69-422F-91A0-3DE35A421866}">
      <dsp:nvSpPr>
        <dsp:cNvPr id="0" name=""/>
        <dsp:cNvSpPr/>
      </dsp:nvSpPr>
      <dsp:spPr>
        <a:xfrm>
          <a:off x="0" y="405"/>
          <a:ext cx="625686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2D7EB7-12DA-4E04-A120-5909485D6C83}">
      <dsp:nvSpPr>
        <dsp:cNvPr id="0" name=""/>
        <dsp:cNvSpPr/>
      </dsp:nvSpPr>
      <dsp:spPr>
        <a:xfrm>
          <a:off x="0" y="405"/>
          <a:ext cx="6256865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/>
            <a:t>Jednakost prilika u odgoju i obrazovanju</a:t>
          </a:r>
          <a:endParaRPr lang="en-US" sz="2200" b="1" kern="1200" dirty="0"/>
        </a:p>
      </dsp:txBody>
      <dsp:txXfrm>
        <a:off x="0" y="405"/>
        <a:ext cx="6256865" cy="474017"/>
      </dsp:txXfrm>
    </dsp:sp>
    <dsp:sp modelId="{0C690B7B-03AD-4DF5-9447-A0FE69691C8D}">
      <dsp:nvSpPr>
        <dsp:cNvPr id="0" name=""/>
        <dsp:cNvSpPr/>
      </dsp:nvSpPr>
      <dsp:spPr>
        <a:xfrm>
          <a:off x="0" y="474423"/>
          <a:ext cx="625686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A653EE-F27A-456F-98F2-21491EBD7F20}">
      <dsp:nvSpPr>
        <dsp:cNvPr id="0" name=""/>
        <dsp:cNvSpPr/>
      </dsp:nvSpPr>
      <dsp:spPr>
        <a:xfrm>
          <a:off x="0" y="474423"/>
          <a:ext cx="6256865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/>
            <a:t>Prihvaćanje prava na različitost</a:t>
          </a:r>
          <a:endParaRPr lang="en-US" sz="2200" b="1" kern="1200" dirty="0"/>
        </a:p>
      </dsp:txBody>
      <dsp:txXfrm>
        <a:off x="0" y="474423"/>
        <a:ext cx="6256865" cy="474017"/>
      </dsp:txXfrm>
    </dsp:sp>
    <dsp:sp modelId="{941F7684-47AF-4EC0-AEBC-8DBD084E823C}">
      <dsp:nvSpPr>
        <dsp:cNvPr id="0" name=""/>
        <dsp:cNvSpPr/>
      </dsp:nvSpPr>
      <dsp:spPr>
        <a:xfrm>
          <a:off x="0" y="948441"/>
          <a:ext cx="625686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654613-6DA8-42AA-842C-1AEDBE62AD96}">
      <dsp:nvSpPr>
        <dsp:cNvPr id="0" name=""/>
        <dsp:cNvSpPr/>
      </dsp:nvSpPr>
      <dsp:spPr>
        <a:xfrm>
          <a:off x="0" y="948441"/>
          <a:ext cx="6256865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 err="1"/>
            <a:t>Uključivost</a:t>
          </a:r>
          <a:endParaRPr lang="en-US" sz="2200" b="1" kern="1200" dirty="0"/>
        </a:p>
      </dsp:txBody>
      <dsp:txXfrm>
        <a:off x="0" y="948441"/>
        <a:ext cx="6256865" cy="474017"/>
      </dsp:txXfrm>
    </dsp:sp>
    <dsp:sp modelId="{7FCA628B-0ACE-427F-A960-4DFDC4D8B3CC}">
      <dsp:nvSpPr>
        <dsp:cNvPr id="0" name=""/>
        <dsp:cNvSpPr/>
      </dsp:nvSpPr>
      <dsp:spPr>
        <a:xfrm>
          <a:off x="0" y="1422459"/>
          <a:ext cx="625686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91BCC0-4DF5-422E-A891-065F3B15FDAD}">
      <dsp:nvSpPr>
        <dsp:cNvPr id="0" name=""/>
        <dsp:cNvSpPr/>
      </dsp:nvSpPr>
      <dsp:spPr>
        <a:xfrm>
          <a:off x="0" y="1422459"/>
          <a:ext cx="6256865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/>
            <a:t>Odgovornost i autonomija djelovanja</a:t>
          </a:r>
          <a:endParaRPr lang="en-US" sz="2200" b="1" kern="1200" dirty="0"/>
        </a:p>
      </dsp:txBody>
      <dsp:txXfrm>
        <a:off x="0" y="1422459"/>
        <a:ext cx="6256865" cy="474017"/>
      </dsp:txXfrm>
    </dsp:sp>
    <dsp:sp modelId="{5DB8C256-DB11-4F8B-85C0-F12BA81E16F1}">
      <dsp:nvSpPr>
        <dsp:cNvPr id="0" name=""/>
        <dsp:cNvSpPr/>
      </dsp:nvSpPr>
      <dsp:spPr>
        <a:xfrm>
          <a:off x="0" y="1896476"/>
          <a:ext cx="625686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6352EC6-280C-41A4-BEBE-F307F85E7390}">
      <dsp:nvSpPr>
        <dsp:cNvPr id="0" name=""/>
        <dsp:cNvSpPr/>
      </dsp:nvSpPr>
      <dsp:spPr>
        <a:xfrm>
          <a:off x="0" y="1896476"/>
          <a:ext cx="6256865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 err="1"/>
            <a:t>Razvojnost</a:t>
          </a:r>
          <a:r>
            <a:rPr lang="hr-HR" sz="2200" b="1" kern="1200" dirty="0"/>
            <a:t> i težnja prema izvrsnosti</a:t>
          </a:r>
          <a:endParaRPr lang="en-US" sz="2200" b="1" kern="1200" dirty="0"/>
        </a:p>
      </dsp:txBody>
      <dsp:txXfrm>
        <a:off x="0" y="1896476"/>
        <a:ext cx="6256865" cy="474017"/>
      </dsp:txXfrm>
    </dsp:sp>
    <dsp:sp modelId="{2DA3436C-A258-48F9-AFD3-013217A279B0}">
      <dsp:nvSpPr>
        <dsp:cNvPr id="0" name=""/>
        <dsp:cNvSpPr/>
      </dsp:nvSpPr>
      <dsp:spPr>
        <a:xfrm>
          <a:off x="0" y="2370494"/>
          <a:ext cx="625686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BB6415-6232-40B9-A288-EF99FC4D2B29}">
      <dsp:nvSpPr>
        <dsp:cNvPr id="0" name=""/>
        <dsp:cNvSpPr/>
      </dsp:nvSpPr>
      <dsp:spPr>
        <a:xfrm>
          <a:off x="0" y="2370494"/>
          <a:ext cx="6256865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/>
            <a:t>Sustavnost brige za darovite</a:t>
          </a:r>
          <a:endParaRPr lang="en-US" sz="2200" b="1" kern="1200" dirty="0"/>
        </a:p>
      </dsp:txBody>
      <dsp:txXfrm>
        <a:off x="0" y="2370494"/>
        <a:ext cx="6256865" cy="474017"/>
      </dsp:txXfrm>
    </dsp:sp>
    <dsp:sp modelId="{C56282EC-81B6-43E3-B285-E7AD36C853C6}">
      <dsp:nvSpPr>
        <dsp:cNvPr id="0" name=""/>
        <dsp:cNvSpPr/>
      </dsp:nvSpPr>
      <dsp:spPr>
        <a:xfrm>
          <a:off x="0" y="2844512"/>
          <a:ext cx="625686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591CDB-C9DC-43A7-A758-074137642F3D}">
      <dsp:nvSpPr>
        <dsp:cNvPr id="0" name=""/>
        <dsp:cNvSpPr/>
      </dsp:nvSpPr>
      <dsp:spPr>
        <a:xfrm>
          <a:off x="0" y="2844512"/>
          <a:ext cx="6256865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/>
            <a:t>Suradnja i otvorenost</a:t>
          </a:r>
          <a:endParaRPr lang="en-US" sz="2200" b="1" kern="1200" dirty="0"/>
        </a:p>
      </dsp:txBody>
      <dsp:txXfrm>
        <a:off x="0" y="2844512"/>
        <a:ext cx="6256865" cy="4740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B7226-17C9-4310-BA42-A938B973F761}">
      <dsp:nvSpPr>
        <dsp:cNvPr id="0" name=""/>
        <dsp:cNvSpPr/>
      </dsp:nvSpPr>
      <dsp:spPr>
        <a:xfrm>
          <a:off x="0" y="2562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AA5D80-0D43-4BA8-AD14-1F427BBCB233}">
      <dsp:nvSpPr>
        <dsp:cNvPr id="0" name=""/>
        <dsp:cNvSpPr/>
      </dsp:nvSpPr>
      <dsp:spPr>
        <a:xfrm>
          <a:off x="0" y="2562"/>
          <a:ext cx="5914209" cy="174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/>
            <a:t>stručno tijelo </a:t>
          </a:r>
          <a:r>
            <a:rPr lang="hr-HR" sz="2400" kern="1200"/>
            <a:t>o. o. ustanove </a:t>
          </a:r>
          <a:r>
            <a:rPr lang="hr-HR" sz="2400" b="1" kern="1200"/>
            <a:t>koje osniva ravnatelj </a:t>
          </a:r>
          <a:r>
            <a:rPr lang="hr-HR" sz="2400" kern="1200"/>
            <a:t>ustanove, imenuje voditelja i stručnog koordinatora te ostale članove tima</a:t>
          </a:r>
          <a:endParaRPr lang="en-US" sz="2400" kern="1200"/>
        </a:p>
      </dsp:txBody>
      <dsp:txXfrm>
        <a:off x="0" y="2562"/>
        <a:ext cx="5914209" cy="1747843"/>
      </dsp:txXfrm>
    </dsp:sp>
    <dsp:sp modelId="{676F02E4-F2A9-4DD6-B269-A11B63A6881A}">
      <dsp:nvSpPr>
        <dsp:cNvPr id="0" name=""/>
        <dsp:cNvSpPr/>
      </dsp:nvSpPr>
      <dsp:spPr>
        <a:xfrm>
          <a:off x="0" y="1750406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1681577"/>
                <a:satOff val="-1786"/>
                <a:lumOff val="1372"/>
                <a:alphaOff val="0"/>
                <a:shade val="74000"/>
                <a:satMod val="130000"/>
                <a:lumMod val="90000"/>
              </a:schemeClr>
              <a:schemeClr val="accent2">
                <a:hueOff val="1681577"/>
                <a:satOff val="-1786"/>
                <a:lumOff val="137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1681577"/>
              <a:satOff val="-1786"/>
              <a:lumOff val="1372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1E48A8-868A-4E45-BD4B-581CBAFD003E}">
      <dsp:nvSpPr>
        <dsp:cNvPr id="0" name=""/>
        <dsp:cNvSpPr/>
      </dsp:nvSpPr>
      <dsp:spPr>
        <a:xfrm>
          <a:off x="0" y="1750406"/>
          <a:ext cx="5914209" cy="174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/>
            <a:t>članovi</a:t>
          </a:r>
          <a:r>
            <a:rPr lang="hr-HR" sz="2400" kern="1200"/>
            <a:t> tima: ravnatelj, psiholog i pedagog, učitelji razredne i predmetne nastave, a prema potrebi se uključuju stručni suradnici ostalih profila, vanjski stručnjaci – mentori</a:t>
          </a:r>
          <a:endParaRPr lang="en-US" sz="2400" kern="1200"/>
        </a:p>
      </dsp:txBody>
      <dsp:txXfrm>
        <a:off x="0" y="1750406"/>
        <a:ext cx="5914209" cy="1747843"/>
      </dsp:txXfrm>
    </dsp:sp>
    <dsp:sp modelId="{F06F4518-49E8-407C-8940-565BD45D1894}">
      <dsp:nvSpPr>
        <dsp:cNvPr id="0" name=""/>
        <dsp:cNvSpPr/>
      </dsp:nvSpPr>
      <dsp:spPr>
        <a:xfrm>
          <a:off x="0" y="3498250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840BFF-FD86-4B77-BDEE-B53FA41B6DD0}">
      <dsp:nvSpPr>
        <dsp:cNvPr id="0" name=""/>
        <dsp:cNvSpPr/>
      </dsp:nvSpPr>
      <dsp:spPr>
        <a:xfrm>
          <a:off x="0" y="3498250"/>
          <a:ext cx="5914209" cy="174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/>
            <a:t>zadaća</a:t>
          </a:r>
          <a:r>
            <a:rPr lang="hr-HR" sz="2400" kern="1200"/>
            <a:t> tima za darovite: planiranje, organiziranje, identificiranje, provođenje, praćenje i vrednovanje sustavnog rada sa darovitim učenicima te suradnja s njihovim roditeljima/skrbnicima  </a:t>
          </a:r>
          <a:endParaRPr lang="en-US" sz="2400" kern="1200"/>
        </a:p>
      </dsp:txBody>
      <dsp:txXfrm>
        <a:off x="0" y="3498250"/>
        <a:ext cx="5914209" cy="17478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E9E80-3ED2-4599-AAF6-F177AC3C74A7}">
      <dsp:nvSpPr>
        <dsp:cNvPr id="0" name=""/>
        <dsp:cNvSpPr/>
      </dsp:nvSpPr>
      <dsp:spPr>
        <a:xfrm>
          <a:off x="0" y="437566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0F296-F8CE-48D5-8146-9934D2AB64FA}">
      <dsp:nvSpPr>
        <dsp:cNvPr id="0" name=""/>
        <dsp:cNvSpPr/>
      </dsp:nvSpPr>
      <dsp:spPr>
        <a:xfrm>
          <a:off x="300037" y="722602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libri Light" panose="020F0302020204030204"/>
            </a:rPr>
            <a:t>Cjeloviti</a:t>
          </a:r>
          <a:r>
            <a:rPr lang="hr-HR" sz="1800" kern="1200" dirty="0"/>
            <a:t> razvoj i dobrobit darovitog učenika</a:t>
          </a:r>
          <a:endParaRPr lang="en-US" sz="1800" kern="1200" dirty="0"/>
        </a:p>
      </dsp:txBody>
      <dsp:txXfrm>
        <a:off x="350259" y="772824"/>
        <a:ext cx="2599892" cy="1614269"/>
      </dsp:txXfrm>
    </dsp:sp>
    <dsp:sp modelId="{AD15E0C2-CC7A-46F9-BC03-6B7FB26C58FF}">
      <dsp:nvSpPr>
        <dsp:cNvPr id="0" name=""/>
        <dsp:cNvSpPr/>
      </dsp:nvSpPr>
      <dsp:spPr>
        <a:xfrm>
          <a:off x="3300411" y="437566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E6280-1DAC-43D6-9C72-379D2DA5E6CD}">
      <dsp:nvSpPr>
        <dsp:cNvPr id="0" name=""/>
        <dsp:cNvSpPr/>
      </dsp:nvSpPr>
      <dsp:spPr>
        <a:xfrm>
          <a:off x="3600448" y="722602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Aktivna uloga i angažman darovitog učenika u učenju i poučavanju, izbornost i povezanost sa životnim iskustvom, prethodnim znanjem i interesima</a:t>
          </a:r>
          <a:endParaRPr lang="en-US" sz="1800" kern="1200" dirty="0"/>
        </a:p>
      </dsp:txBody>
      <dsp:txXfrm>
        <a:off x="3650670" y="772824"/>
        <a:ext cx="2599892" cy="1614269"/>
      </dsp:txXfrm>
    </dsp:sp>
    <dsp:sp modelId="{65F6F794-BA5F-4E8E-A7A5-6B4625BC85FC}">
      <dsp:nvSpPr>
        <dsp:cNvPr id="0" name=""/>
        <dsp:cNvSpPr/>
      </dsp:nvSpPr>
      <dsp:spPr>
        <a:xfrm>
          <a:off x="6600822" y="437566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64962-3B7D-4C34-B125-04BDC593DEDF}">
      <dsp:nvSpPr>
        <dsp:cNvPr id="0" name=""/>
        <dsp:cNvSpPr/>
      </dsp:nvSpPr>
      <dsp:spPr>
        <a:xfrm>
          <a:off x="6900860" y="722602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Poticanje složenijih oblika mišljenja i primjene naučenog</a:t>
          </a:r>
          <a:endParaRPr lang="en-US" sz="1800" kern="1200" dirty="0"/>
        </a:p>
      </dsp:txBody>
      <dsp:txXfrm>
        <a:off x="6951082" y="772824"/>
        <a:ext cx="2599892" cy="1614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21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6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548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203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056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482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591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439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1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2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57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8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24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41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1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41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9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9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>
                <a:cs typeface="Calibri Light"/>
              </a:rPr>
              <a:t>SMJERNICE ZA RAD SA DAROVITOM DJECOM I UČENICIMA</a:t>
            </a:r>
            <a:endParaRPr lang="en-US" sz="3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Calibri"/>
              </a:rPr>
              <a:t>MZO</a:t>
            </a:r>
            <a:r>
              <a:rPr lang="hr-HR" dirty="0">
                <a:cs typeface="Calibri"/>
              </a:rPr>
              <a:t>, l</a:t>
            </a:r>
            <a:r>
              <a:rPr lang="en-US" dirty="0" err="1">
                <a:cs typeface="Calibri"/>
              </a:rPr>
              <a:t>istopad</a:t>
            </a:r>
            <a:r>
              <a:rPr lang="en-US" dirty="0">
                <a:cs typeface="Calibri"/>
              </a:rPr>
              <a:t> 2022.</a:t>
            </a:r>
          </a:p>
          <a:p>
            <a:pPr>
              <a:lnSpc>
                <a:spcPct val="90000"/>
              </a:lnSpc>
            </a:pPr>
            <a:r>
              <a:rPr lang="hr-HR" dirty="0">
                <a:cs typeface="Calibri"/>
              </a:rPr>
              <a:t>UV 24. studenog 2022.</a:t>
            </a:r>
          </a:p>
          <a:p>
            <a:pPr>
              <a:lnSpc>
                <a:spcPct val="90000"/>
              </a:lnSpc>
            </a:pPr>
            <a:r>
              <a:rPr lang="en-US" dirty="0" err="1">
                <a:cs typeface="Calibri"/>
              </a:rPr>
              <a:t>priredila</a:t>
            </a:r>
            <a:r>
              <a:rPr lang="en-US" dirty="0">
                <a:cs typeface="Calibri"/>
              </a:rPr>
              <a:t> Mirela Ileković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EE3720-2AA4-6BAF-141D-C7651DD34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100">
                <a:solidFill>
                  <a:srgbClr val="262626"/>
                </a:solidFill>
              </a:rPr>
              <a:t>Kurikularno planiranje za darovite učenike (načela)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F10A9CED-73D0-22A4-CFF3-6C4AD82EF7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019065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6921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67D53C-4E26-AD96-2247-8F406A74D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700"/>
              <a:t>Podrška darovitim učenicima u osnovnoškolskom i srednjoškolskom obrazovanju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FCECF7-5E5C-6AD8-B4E6-22714DAE1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r>
              <a:rPr lang="hr-HR" sz="7200" b="1" dirty="0"/>
              <a:t>Razlikovni kurikulum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7200" dirty="0"/>
              <a:t>za sve osim specifičnih skupina darovitih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7200" dirty="0"/>
              <a:t> unošenje izmjena u predmetne kurikulume i kurikulume </a:t>
            </a:r>
            <a:r>
              <a:rPr lang="hr-HR" sz="7200" dirty="0" err="1"/>
              <a:t>međupredmetnih</a:t>
            </a:r>
            <a:r>
              <a:rPr lang="hr-HR" sz="7200" dirty="0"/>
              <a:t> tema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7200" dirty="0"/>
              <a:t>tijekom primjene u učenju i poučavanju učitelj prati i vrednuje učeničke procese i ishode učenja, vodi bilješke o tome i obavještava roditelja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7200" dirty="0"/>
              <a:t> uključuje brojne i specifične individualizacije postupaka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hr-HR" sz="7200" dirty="0"/>
          </a:p>
          <a:p>
            <a:pPr>
              <a:lnSpc>
                <a:spcPct val="90000"/>
              </a:lnSpc>
            </a:pPr>
            <a:r>
              <a:rPr lang="hr-HR" sz="7200" b="1" dirty="0"/>
              <a:t>Individualizirani kurikulum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7200" dirty="0"/>
              <a:t>kada nije dovoljno uvesti razlikovni kurikulum radi se kao zasebni dokument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7200" dirty="0"/>
              <a:t>za specifične skupine darovitih: iznimno darovite, darovite s teškoćama u razvoju, darovite koji značajnije mijenjaju tempo učenja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hr-HR" sz="7200" dirty="0"/>
          </a:p>
          <a:p>
            <a:pPr>
              <a:lnSpc>
                <a:spcPct val="90000"/>
              </a:lnSpc>
            </a:pPr>
            <a:endParaRPr lang="hr-HR" sz="7200" dirty="0"/>
          </a:p>
          <a:p>
            <a:pPr>
              <a:lnSpc>
                <a:spcPct val="90000"/>
              </a:lnSpc>
            </a:pPr>
            <a:endParaRPr lang="hr-HR" sz="7200" dirty="0"/>
          </a:p>
          <a:p>
            <a:pPr marL="0" indent="0">
              <a:lnSpc>
                <a:spcPct val="90000"/>
              </a:lnSpc>
              <a:buNone/>
            </a:pPr>
            <a:r>
              <a:rPr lang="hr-HR" sz="1000" dirty="0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51941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A91285-473A-535B-604A-C721B922E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Razlikovni i individualizirani kurikulum u redovitoj nastavi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0BACB0-941F-B841-429B-18A4EEE46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b="1" dirty="0"/>
              <a:t>Kvalitativno</a:t>
            </a:r>
            <a:r>
              <a:rPr lang="hr-HR" dirty="0"/>
              <a:t> i </a:t>
            </a:r>
            <a:r>
              <a:rPr lang="hr-HR" b="1" dirty="0"/>
              <a:t>kvantitativno različit </a:t>
            </a:r>
            <a:r>
              <a:rPr lang="hr-HR" dirty="0"/>
              <a:t>od nacionalno određenog kurikuluma </a:t>
            </a:r>
          </a:p>
          <a:p>
            <a:r>
              <a:rPr lang="hr-HR" b="1" dirty="0"/>
              <a:t>Izmjene</a:t>
            </a:r>
            <a:r>
              <a:rPr lang="hr-HR" dirty="0"/>
              <a:t> se odnose na: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odgojno-obrazovne ishode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pristup učenju i poučavanju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uratke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tempo učenja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okružje učenja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4329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49ACB9-86C0-7030-E1B2-5BD0A4AF6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Razlikovni i individualizirani kurikulum izvan redovite nastave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F886A4-587A-1787-575D-C26E20A51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b="1" dirty="0"/>
              <a:t>izborna, fakultativna, dodatna</a:t>
            </a:r>
            <a:r>
              <a:rPr lang="hr-HR" dirty="0"/>
              <a:t> nastava, </a:t>
            </a:r>
            <a:r>
              <a:rPr lang="hr-HR" b="1" dirty="0"/>
              <a:t>izvannastavne</a:t>
            </a:r>
            <a:r>
              <a:rPr lang="hr-HR" dirty="0"/>
              <a:t> aktivnosti, </a:t>
            </a:r>
            <a:r>
              <a:rPr lang="hr-HR" b="1" dirty="0"/>
              <a:t>produženi boravak</a:t>
            </a:r>
            <a:r>
              <a:rPr lang="hr-HR" dirty="0"/>
              <a:t> – sastavni dio kurikuluma škole</a:t>
            </a:r>
          </a:p>
          <a:p>
            <a:r>
              <a:rPr lang="hr-HR" dirty="0"/>
              <a:t>uključiti </a:t>
            </a:r>
            <a:r>
              <a:rPr lang="hr-HR" b="1" dirty="0"/>
              <a:t>vanjske suradnike </a:t>
            </a:r>
            <a:r>
              <a:rPr lang="hr-HR" dirty="0"/>
              <a:t>različitih profila</a:t>
            </a:r>
          </a:p>
          <a:p>
            <a:r>
              <a:rPr lang="hr-HR" dirty="0"/>
              <a:t>daroviti učenici mogu </a:t>
            </a:r>
            <a:r>
              <a:rPr lang="hr-HR" b="1" dirty="0"/>
              <a:t>birati programe </a:t>
            </a:r>
            <a:r>
              <a:rPr lang="hr-HR" dirty="0"/>
              <a:t>koji se nude učenicima </a:t>
            </a:r>
            <a:r>
              <a:rPr lang="hr-HR" b="1" dirty="0"/>
              <a:t>iz viših razreda ili ciklusa</a:t>
            </a:r>
          </a:p>
          <a:p>
            <a:r>
              <a:rPr lang="hr-HR" dirty="0"/>
              <a:t>sudjelovanje u </a:t>
            </a:r>
            <a:r>
              <a:rPr lang="hr-HR" b="1" dirty="0"/>
              <a:t>posebnim odgojno-obrazovnim skupinama za darovite </a:t>
            </a:r>
            <a:r>
              <a:rPr lang="hr-HR" dirty="0"/>
              <a:t>koje mogu imati različite ciljeve i programe rada u različitim područjima gdje se ne brine samo o intelektualnom već i o emocionalnom i socijalnom razvoju učenika</a:t>
            </a:r>
          </a:p>
          <a:p>
            <a:r>
              <a:rPr lang="hr-HR" b="1" dirty="0"/>
              <a:t>natjecanja</a:t>
            </a:r>
          </a:p>
        </p:txBody>
      </p:sp>
    </p:spTree>
    <p:extLst>
      <p:ext uri="{BB962C8B-B14F-4D97-AF65-F5344CB8AC3E}">
        <p14:creationId xmlns:p14="http://schemas.microsoft.com/office/powerpoint/2010/main" val="2264096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7719CF-DAC0-2F87-8E4D-02D216E27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Posebnosti podrške nekim darovitim učenicima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5852D3-2066-864F-A65C-DF36B9CD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Iznimno daroviti učenici</a:t>
            </a:r>
          </a:p>
          <a:p>
            <a:r>
              <a:rPr lang="hr-HR" dirty="0"/>
              <a:t>Daroviti učenici s teškoćama u razvoju</a:t>
            </a:r>
          </a:p>
          <a:p>
            <a:r>
              <a:rPr lang="hr-HR" dirty="0"/>
              <a:t>Daroviti učenici iz nepovoljnog socioekonomskog ili obiteljskog okruženja i/ili manjinskih zajednica</a:t>
            </a:r>
          </a:p>
          <a:p>
            <a:r>
              <a:rPr lang="hr-HR" dirty="0"/>
              <a:t>Daroviti učenici čija postignuća i školski uspjeh ne odgovaraju njihovim visokim sposobnostima</a:t>
            </a:r>
          </a:p>
          <a:p>
            <a:r>
              <a:rPr lang="hr-HR" dirty="0"/>
              <a:t>Daroviti učenici izraženih specifičnih sposobnosti</a:t>
            </a:r>
          </a:p>
        </p:txBody>
      </p:sp>
    </p:spTree>
    <p:extLst>
      <p:ext uri="{BB962C8B-B14F-4D97-AF65-F5344CB8AC3E}">
        <p14:creationId xmlns:p14="http://schemas.microsoft.com/office/powerpoint/2010/main" val="3370265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0CB83D-6EEB-8C7C-B77E-127D0E42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Vrednovanje i izvješćivanje o postignućima i napredovanju darovitih učenika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5CF361-4C6C-D8E6-46F6-5B264305B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Vrednovanje</a:t>
            </a:r>
            <a:r>
              <a:rPr lang="hr-HR" dirty="0"/>
              <a:t> – praćenje učenja i postignuća te procjenjivanje usvojenosti očekivanih o.-o. ishoda</a:t>
            </a:r>
          </a:p>
          <a:p>
            <a:r>
              <a:rPr lang="hr-HR" b="1" dirty="0"/>
              <a:t>Izvješćivanje</a:t>
            </a:r>
            <a:r>
              <a:rPr lang="hr-HR" dirty="0"/>
              <a:t> – razmjena informacija između škole i obitelji o postignućima i napredovanju te izdavanje službenih izvješća/dokumenta koji opisuju rezultate vrednovanja</a:t>
            </a:r>
          </a:p>
          <a:p>
            <a:r>
              <a:rPr lang="hr-HR" b="1" dirty="0" err="1"/>
              <a:t>Sljedivost</a:t>
            </a:r>
            <a:r>
              <a:rPr lang="hr-HR" b="1" dirty="0"/>
              <a:t> dokumentacije </a:t>
            </a:r>
            <a:r>
              <a:rPr lang="hr-HR" dirty="0"/>
              <a:t>(horizontalna i vertikalna povezanost): prijelaz iz </a:t>
            </a:r>
            <a:r>
              <a:rPr lang="hr-HR" dirty="0" err="1"/>
              <a:t>predškole</a:t>
            </a:r>
            <a:r>
              <a:rPr lang="hr-HR" dirty="0"/>
              <a:t> u prvi razred, iz razredne u predmetnu nastavu, iz osnovnoškolskog u srednjoškolski o. i o. te prijelaz iz jedne ustanove u drugu</a:t>
            </a:r>
          </a:p>
        </p:txBody>
      </p:sp>
    </p:spTree>
    <p:extLst>
      <p:ext uri="{BB962C8B-B14F-4D97-AF65-F5344CB8AC3E}">
        <p14:creationId xmlns:p14="http://schemas.microsoft.com/office/powerpoint/2010/main" val="3043883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DB3FDB-0399-0479-66FD-CA8545F5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Praćenje ostvarenosti o.-o. ishoda radi vrednovanja o.- o. podrške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4CE7B6-BEAA-4C2C-4636-488BE3D31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b="1" dirty="0"/>
              <a:t>Tim za darovite </a:t>
            </a:r>
            <a:r>
              <a:rPr lang="hr-HR" dirty="0"/>
              <a:t>raspodjeljuje poslove vrednovanja i izvješćivanja na pojedine svoje članove</a:t>
            </a:r>
          </a:p>
          <a:p>
            <a:r>
              <a:rPr lang="hr-HR" dirty="0"/>
              <a:t>Jednom u polugodištu priprema se </a:t>
            </a:r>
            <a:r>
              <a:rPr lang="hr-HR" b="1" dirty="0"/>
              <a:t>kratko pisano izvješće </a:t>
            </a:r>
            <a:r>
              <a:rPr lang="hr-HR" dirty="0"/>
              <a:t>o napretku svakog darovitog učenika</a:t>
            </a:r>
          </a:p>
          <a:p>
            <a:r>
              <a:rPr lang="hr-HR" b="1" dirty="0"/>
              <a:t>Izvješće</a:t>
            </a:r>
            <a:r>
              <a:rPr lang="hr-HR" dirty="0"/>
              <a:t>: aktivnosti koje čine razlikovni/individualizirani kurikulum a vrednuje se kvalitativno (opisno), s pomoću provjera znanja i/ili ljestvica procjena</a:t>
            </a:r>
          </a:p>
          <a:p>
            <a:r>
              <a:rPr lang="hr-HR" b="1" dirty="0"/>
              <a:t>Učitelj:</a:t>
            </a:r>
            <a:r>
              <a:rPr lang="hr-HR" dirty="0"/>
              <a:t> uočava iznimna postignuća i uratke učenika koji dotad nisu bili identificirani kao daroviti</a:t>
            </a:r>
          </a:p>
        </p:txBody>
      </p:sp>
    </p:spTree>
    <p:extLst>
      <p:ext uri="{BB962C8B-B14F-4D97-AF65-F5344CB8AC3E}">
        <p14:creationId xmlns:p14="http://schemas.microsoft.com/office/powerpoint/2010/main" val="2547274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492393-5EE7-47A2-7DFA-5FAAA08DE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Vrednovanje procesa i ishoda učenja darovitih učenika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0DDC75-0A3D-CAB9-A22C-D1F01197E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Definirano </a:t>
            </a:r>
            <a:r>
              <a:rPr lang="hr-HR" i="1" dirty="0"/>
              <a:t>Smjernicama za vrednovanje procesa učenja i ostvarenosti ishoda u osnovnoškolskome i srednjoškolskome odgoju i obrazovanju</a:t>
            </a:r>
          </a:p>
          <a:p>
            <a:endParaRPr lang="hr-HR" i="1" dirty="0"/>
          </a:p>
          <a:p>
            <a:r>
              <a:rPr lang="hr-HR" dirty="0"/>
              <a:t>vrednovanje koje se </a:t>
            </a:r>
            <a:r>
              <a:rPr lang="hr-HR" b="1" dirty="0"/>
              <a:t>temelji na prilagodbama ishoda i očekivanja u razlikovnome ili individualiziranome kurikulumu</a:t>
            </a:r>
            <a:r>
              <a:rPr lang="hr-HR" dirty="0"/>
              <a:t> ne rezultira brojčanom ocjenom već služi za utvrđivanje napretka i osnova je za daljnje planiranje rada</a:t>
            </a:r>
          </a:p>
          <a:p>
            <a:r>
              <a:rPr lang="hr-HR" dirty="0"/>
              <a:t>ostvarenost tih ishoda i očekivanja opisuje se u izvješću o ostvarenosti razlikovnog/individualiziranog kurikuluma</a:t>
            </a:r>
          </a:p>
        </p:txBody>
      </p:sp>
    </p:spTree>
    <p:extLst>
      <p:ext uri="{BB962C8B-B14F-4D97-AF65-F5344CB8AC3E}">
        <p14:creationId xmlns:p14="http://schemas.microsoft.com/office/powerpoint/2010/main" val="1019798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493F68-E062-07AB-78EF-796F242A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Izvješćivanje o postignućima i napredovanju darovitih učenika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273839-833D-E4FB-A5C4-BC53692DE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b="1" dirty="0"/>
              <a:t>Formalni oblici: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/>
              <a:t>izvješće</a:t>
            </a:r>
            <a:r>
              <a:rPr lang="hr-HR" dirty="0"/>
              <a:t> o praćenju i napredovanju darovitog učenika (oblikuje ga tim za darovite, a izdaje škola),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/>
              <a:t>podaci i bilješke u e-Matici </a:t>
            </a:r>
            <a:r>
              <a:rPr lang="hr-HR" dirty="0"/>
              <a:t>(informacije o uključenosti učenika u pojedine oblike podrške za darovite učenike, podatke o razlikovnome/individualiziranom programu, izvanškolski oblici podrške, natjecanja)</a:t>
            </a:r>
          </a:p>
          <a:p>
            <a:r>
              <a:rPr lang="hr-HR" b="1" dirty="0"/>
              <a:t>Neformalni oblici</a:t>
            </a:r>
            <a:r>
              <a:rPr lang="hr-HR" dirty="0"/>
              <a:t>: </a:t>
            </a:r>
            <a:r>
              <a:rPr lang="hr-HR" b="1" dirty="0"/>
              <a:t>razgovor</a:t>
            </a:r>
            <a:r>
              <a:rPr lang="hr-HR" dirty="0"/>
              <a:t> </a:t>
            </a:r>
            <a:r>
              <a:rPr lang="hr-HR" dirty="0" err="1"/>
              <a:t>sustručnjaka</a:t>
            </a:r>
            <a:r>
              <a:rPr lang="hr-HR" dirty="0"/>
              <a:t>, članova tima za darovite, mentora i učenika, mentora i roditelja)</a:t>
            </a:r>
          </a:p>
        </p:txBody>
      </p:sp>
    </p:spTree>
    <p:extLst>
      <p:ext uri="{BB962C8B-B14F-4D97-AF65-F5344CB8AC3E}">
        <p14:creationId xmlns:p14="http://schemas.microsoft.com/office/powerpoint/2010/main" val="1716369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D22128-F4F4-21F9-6558-F06AAD012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Uloga nositelja kurikuluma u radu s darovitima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862BC1-ECE1-A526-5DC7-E533352B9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hr-HR" dirty="0"/>
              <a:t>Učitelji/nastavnici, stručni suradnici, ravnatelj, mentor,  </a:t>
            </a:r>
            <a:r>
              <a:rPr lang="hr-HR" b="1" dirty="0"/>
              <a:t>tim za darovite </a:t>
            </a:r>
            <a:endParaRPr lang="hr-HR" dirty="0">
              <a:cs typeface="Calibri"/>
            </a:endParaRPr>
          </a:p>
          <a:p>
            <a:pPr marL="0" indent="0">
              <a:buNone/>
            </a:pPr>
            <a:r>
              <a:rPr lang="hr-HR" b="1" dirty="0">
                <a:cs typeface="Calibri"/>
              </a:rPr>
              <a:t>Uloga učitelja/nastavnika:</a:t>
            </a:r>
          </a:p>
          <a:p>
            <a:r>
              <a:rPr lang="hr-HR" b="1" dirty="0">
                <a:cs typeface="Calibri"/>
              </a:rPr>
              <a:t>uočava</a:t>
            </a:r>
            <a:r>
              <a:rPr lang="hr-HR" dirty="0">
                <a:cs typeface="Calibri"/>
              </a:rPr>
              <a:t> i procjenjuje osobine i ponašanja učenika koja upućuju na moguću darovitost te kvalitativno analizira njihove uratke i postignuća</a:t>
            </a:r>
          </a:p>
          <a:p>
            <a:r>
              <a:rPr lang="hr-HR" b="1" dirty="0">
                <a:cs typeface="Calibri"/>
              </a:rPr>
              <a:t>nominira</a:t>
            </a:r>
            <a:r>
              <a:rPr lang="hr-HR" dirty="0">
                <a:cs typeface="Calibri"/>
              </a:rPr>
              <a:t> potencijalno darovite učenike na temelju uočenih znakova u ponašanju i analize njihovih uradaka i postignuća</a:t>
            </a:r>
          </a:p>
          <a:p>
            <a:r>
              <a:rPr lang="hr-HR" dirty="0">
                <a:cs typeface="Calibri"/>
              </a:rPr>
              <a:t>u suradnji s timom za darovite </a:t>
            </a:r>
            <a:r>
              <a:rPr lang="hr-HR" b="1" dirty="0">
                <a:cs typeface="Calibri"/>
              </a:rPr>
              <a:t>osmišljava, provodi i vrednuje razlikovni i individualizirani kurikulum</a:t>
            </a:r>
          </a:p>
          <a:p>
            <a:r>
              <a:rPr lang="hr-HR" sz="2400" b="1" dirty="0">
                <a:cs typeface="Calibri"/>
              </a:rPr>
              <a:t>s</a:t>
            </a:r>
            <a:r>
              <a:rPr lang="en-US" sz="2400" b="1" dirty="0" err="1">
                <a:cs typeface="Calibri"/>
              </a:rPr>
              <a:t>avjetuje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roditelje</a:t>
            </a:r>
            <a:r>
              <a:rPr lang="en-US" sz="2400" b="1" dirty="0">
                <a:cs typeface="Calibri"/>
              </a:rPr>
              <a:t> </a:t>
            </a:r>
            <a:r>
              <a:rPr lang="hr-HR" sz="2400" dirty="0">
                <a:cs typeface="Calibri"/>
              </a:rPr>
              <a:t>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upućuje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darovitog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učenika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na</a:t>
            </a:r>
            <a:r>
              <a:rPr lang="en-US" sz="2400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uključivanje</a:t>
            </a:r>
            <a:r>
              <a:rPr lang="en-US" sz="2400" b="1" dirty="0">
                <a:cs typeface="Calibri"/>
              </a:rPr>
              <a:t> u </a:t>
            </a:r>
            <a:r>
              <a:rPr lang="en-US" sz="2400" b="1" dirty="0" err="1">
                <a:cs typeface="Calibri"/>
              </a:rPr>
              <a:t>različite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izvannastavne</a:t>
            </a:r>
            <a:r>
              <a:rPr lang="en-US" sz="2400" b="1" dirty="0">
                <a:cs typeface="Calibri"/>
              </a:rPr>
              <a:t> </a:t>
            </a:r>
            <a:r>
              <a:rPr lang="hr-HR" sz="2400" b="1" dirty="0">
                <a:cs typeface="Calibri"/>
              </a:rPr>
              <a:t>i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izvanškolske</a:t>
            </a:r>
            <a:r>
              <a:rPr lang="en-US" sz="2400" b="1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aktivnosti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usmjerene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na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potrebe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darovitih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učenika</a:t>
            </a:r>
            <a:r>
              <a:rPr lang="en-US" sz="2400" dirty="0">
                <a:cs typeface="Calibri"/>
              </a:rPr>
              <a:t> </a:t>
            </a:r>
          </a:p>
          <a:p>
            <a:endParaRPr lang="hr-HR" dirty="0">
              <a:cs typeface="Calibri"/>
            </a:endParaRPr>
          </a:p>
          <a:p>
            <a:endParaRPr lang="hr-HR" dirty="0">
              <a:cs typeface="Calibri"/>
            </a:endParaRPr>
          </a:p>
          <a:p>
            <a:pPr marL="0" indent="0">
              <a:buNone/>
            </a:pPr>
            <a:endParaRPr lang="hr-HR" dirty="0">
              <a:cs typeface="Calibri"/>
            </a:endParaRPr>
          </a:p>
          <a:p>
            <a:pPr marL="0" indent="0">
              <a:buNone/>
            </a:pPr>
            <a:endParaRPr lang="hr-HR" dirty="0">
              <a:cs typeface="Calibri"/>
            </a:endParaRPr>
          </a:p>
          <a:p>
            <a:pPr marL="0" indent="0">
              <a:buNone/>
            </a:pPr>
            <a:endParaRPr lang="hr-HR" dirty="0">
              <a:cs typeface="Calibri"/>
            </a:endParaRPr>
          </a:p>
          <a:p>
            <a:pPr marL="0" indent="0">
              <a:buNone/>
            </a:pPr>
            <a:endParaRPr lang="hr-HR" dirty="0">
              <a:cs typeface="Calibri"/>
            </a:endParaRPr>
          </a:p>
          <a:p>
            <a:pPr marL="0" indent="0">
              <a:buNone/>
            </a:pPr>
            <a:endParaRPr lang="hr-H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998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24FDE94-1CC3-8196-7A6A-8EB63A6796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1611" r="1" b="11612"/>
          <a:stretch/>
        </p:blipFill>
        <p:spPr>
          <a:xfrm>
            <a:off x="493217" y="488137"/>
            <a:ext cx="11227442" cy="58832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6018BE-1AC4-16E5-342B-BB6D18D4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Calibri Light"/>
              </a:rPr>
              <a:t>Smjernice – kome su namijenjene</a:t>
            </a:r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6C31C624-344A-F134-D5BD-A1DCF221EB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666340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25347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22C8-6324-01F6-D221-0B2B1CD1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a typeface="+mj-lt"/>
                <a:cs typeface="+mj-lt"/>
              </a:rPr>
              <a:t>Uloga učitelja/nastavnika:</a:t>
            </a:r>
            <a:endParaRPr lang="en-US" dirty="0"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7CC28-B6D5-DA6F-C848-886A228B4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hr-HR" sz="3200" dirty="0">
                <a:cs typeface="Calibri"/>
              </a:rPr>
              <a:t>s</a:t>
            </a:r>
            <a:r>
              <a:rPr lang="en-US" sz="3200" dirty="0" err="1">
                <a:cs typeface="Calibri"/>
              </a:rPr>
              <a:t>udjeluje</a:t>
            </a:r>
            <a:r>
              <a:rPr lang="en-US" sz="3200" dirty="0">
                <a:cs typeface="Calibri"/>
              </a:rPr>
              <a:t> u </a:t>
            </a:r>
            <a:r>
              <a:rPr lang="en-US" sz="3200" b="1" dirty="0" err="1">
                <a:cs typeface="Calibri"/>
              </a:rPr>
              <a:t>izradi</a:t>
            </a:r>
            <a:r>
              <a:rPr lang="en-US" sz="3200" b="1" dirty="0">
                <a:cs typeface="Calibri"/>
              </a:rPr>
              <a:t>, </a:t>
            </a:r>
            <a:r>
              <a:rPr lang="en-US" sz="3200" b="1" dirty="0" err="1">
                <a:cs typeface="Calibri"/>
              </a:rPr>
              <a:t>provedbi</a:t>
            </a:r>
            <a:r>
              <a:rPr lang="en-US" sz="3200" b="1" dirty="0">
                <a:cs typeface="Calibri"/>
              </a:rPr>
              <a:t> </a:t>
            </a:r>
            <a:r>
              <a:rPr lang="hr-HR" sz="3200" b="1" dirty="0">
                <a:cs typeface="Calibri"/>
              </a:rPr>
              <a:t>i</a:t>
            </a:r>
            <a:r>
              <a:rPr lang="en-US" sz="3200" b="1" dirty="0">
                <a:cs typeface="Calibri"/>
              </a:rPr>
              <a:t> </a:t>
            </a:r>
            <a:r>
              <a:rPr lang="en-US" sz="3200" b="1" dirty="0" err="1">
                <a:cs typeface="Calibri"/>
              </a:rPr>
              <a:t>vrednovanju</a:t>
            </a:r>
            <a:r>
              <a:rPr lang="en-US" sz="3200" b="1" dirty="0">
                <a:cs typeface="Calibri"/>
              </a:rPr>
              <a:t> </a:t>
            </a:r>
            <a:r>
              <a:rPr lang="en-US" sz="3200" b="1" dirty="0" err="1">
                <a:cs typeface="Calibri"/>
              </a:rPr>
              <a:t>individualiziranoga</a:t>
            </a:r>
            <a:r>
              <a:rPr lang="en-US" sz="3200" b="1" dirty="0">
                <a:cs typeface="Calibri"/>
              </a:rPr>
              <a:t> </a:t>
            </a:r>
            <a:r>
              <a:rPr lang="en-US" sz="3200" b="1" dirty="0" err="1">
                <a:cs typeface="Calibri"/>
              </a:rPr>
              <a:t>kurikuluma</a:t>
            </a:r>
            <a:r>
              <a:rPr lang="en-US" sz="3200" b="1" dirty="0">
                <a:cs typeface="Calibri"/>
              </a:rPr>
              <a:t> </a:t>
            </a:r>
            <a:r>
              <a:rPr lang="en-US" sz="3200" dirty="0">
                <a:cs typeface="Calibri"/>
              </a:rPr>
              <a:t>za </a:t>
            </a:r>
            <a:r>
              <a:rPr lang="en-US" sz="3200" dirty="0" err="1">
                <a:cs typeface="Calibri"/>
              </a:rPr>
              <a:t>određene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darovite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učenike</a:t>
            </a:r>
            <a:endParaRPr lang="en-US" sz="3200" dirty="0">
              <a:cs typeface="Calibri"/>
            </a:endParaRPr>
          </a:p>
          <a:p>
            <a:r>
              <a:rPr lang="hr-HR" sz="3200" dirty="0">
                <a:cs typeface="Calibri"/>
              </a:rPr>
              <a:t>u</a:t>
            </a:r>
            <a:r>
              <a:rPr lang="en-US" sz="3200" dirty="0" err="1">
                <a:cs typeface="Calibri"/>
              </a:rPr>
              <a:t>smjerava</a:t>
            </a:r>
            <a:r>
              <a:rPr lang="en-US" sz="3200" dirty="0">
                <a:cs typeface="Calibri"/>
              </a:rPr>
              <a:t> </a:t>
            </a:r>
            <a:r>
              <a:rPr lang="hr-HR" sz="3200" dirty="0">
                <a:cs typeface="Calibri"/>
              </a:rPr>
              <a:t>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savjetuje</a:t>
            </a:r>
            <a:r>
              <a:rPr lang="en-US" sz="3200" dirty="0">
                <a:cs typeface="Calibri"/>
              </a:rPr>
              <a:t> o </a:t>
            </a:r>
            <a:r>
              <a:rPr lang="en-US" sz="3200" dirty="0" err="1">
                <a:cs typeface="Calibri"/>
              </a:rPr>
              <a:t>mogućnostima</a:t>
            </a:r>
            <a:r>
              <a:rPr lang="en-US" sz="3200" dirty="0">
                <a:cs typeface="Calibri"/>
              </a:rPr>
              <a:t> </a:t>
            </a:r>
            <a:r>
              <a:rPr lang="en-US" sz="3200" b="1" dirty="0" err="1">
                <a:cs typeface="Calibri"/>
              </a:rPr>
              <a:t>daljnjeg</a:t>
            </a:r>
            <a:r>
              <a:rPr lang="en-US" sz="3200" b="1" dirty="0">
                <a:cs typeface="Calibri"/>
              </a:rPr>
              <a:t> </a:t>
            </a:r>
            <a:r>
              <a:rPr lang="en-US" sz="3200" b="1" dirty="0" err="1">
                <a:cs typeface="Calibri"/>
              </a:rPr>
              <a:t>akademskog</a:t>
            </a:r>
            <a:r>
              <a:rPr lang="en-US" sz="3200" b="1" dirty="0">
                <a:cs typeface="Calibri"/>
              </a:rPr>
              <a:t> </a:t>
            </a:r>
            <a:r>
              <a:rPr lang="hr-HR" sz="3200" b="1" dirty="0">
                <a:cs typeface="Calibri"/>
              </a:rPr>
              <a:t>i</a:t>
            </a:r>
            <a:r>
              <a:rPr lang="en-US" sz="3200" b="1" dirty="0">
                <a:cs typeface="Calibri"/>
              </a:rPr>
              <a:t> </a:t>
            </a:r>
            <a:r>
              <a:rPr lang="en-US" sz="3200" b="1" dirty="0" err="1">
                <a:cs typeface="Calibri"/>
              </a:rPr>
              <a:t>profesionalnog</a:t>
            </a:r>
            <a:r>
              <a:rPr lang="en-US" sz="3200" b="1" dirty="0">
                <a:cs typeface="Calibri"/>
              </a:rPr>
              <a:t> </a:t>
            </a:r>
            <a:r>
              <a:rPr lang="en-US" sz="3200" b="1" dirty="0" err="1">
                <a:cs typeface="Calibri"/>
              </a:rPr>
              <a:t>razvoja</a:t>
            </a:r>
            <a:endParaRPr lang="en-US" sz="3200" b="1" dirty="0">
              <a:cs typeface="Calibri"/>
            </a:endParaRPr>
          </a:p>
          <a:p>
            <a:r>
              <a:rPr lang="hr-HR" sz="3200" dirty="0">
                <a:cs typeface="Calibri"/>
              </a:rPr>
              <a:t>b</a:t>
            </a:r>
            <a:r>
              <a:rPr lang="en-US" sz="3200" dirty="0" err="1">
                <a:cs typeface="Calibri"/>
              </a:rPr>
              <a:t>rine</a:t>
            </a:r>
            <a:r>
              <a:rPr lang="en-US" sz="3200" dirty="0">
                <a:cs typeface="Calibri"/>
              </a:rPr>
              <a:t> se o </a:t>
            </a:r>
            <a:r>
              <a:rPr lang="en-US" sz="3200" b="1" dirty="0" err="1">
                <a:cs typeface="Calibri"/>
              </a:rPr>
              <a:t>cjelovitom</a:t>
            </a:r>
            <a:r>
              <a:rPr lang="en-US" sz="3200" b="1" dirty="0">
                <a:cs typeface="Calibri"/>
              </a:rPr>
              <a:t> </a:t>
            </a:r>
            <a:r>
              <a:rPr lang="en-US" sz="3200" b="1" dirty="0" err="1">
                <a:cs typeface="Calibri"/>
              </a:rPr>
              <a:t>razvoju</a:t>
            </a:r>
            <a:r>
              <a:rPr lang="en-US" sz="3200" b="1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darovitog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učenika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pružajući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podršku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emocionalnomu</a:t>
            </a:r>
            <a:r>
              <a:rPr lang="en-US" sz="3200" dirty="0">
                <a:cs typeface="Calibri"/>
              </a:rPr>
              <a:t> </a:t>
            </a:r>
            <a:r>
              <a:rPr lang="en-US" sz="3200" dirty="0" err="1">
                <a:cs typeface="Calibri"/>
              </a:rPr>
              <a:t>i</a:t>
            </a:r>
            <a:r>
              <a:rPr lang="en-US" sz="3200" dirty="0">
                <a:cs typeface="Calibri"/>
              </a:rPr>
              <a:t> </a:t>
            </a:r>
            <a:r>
              <a:rPr lang="en-US" sz="3200" dirty="0" err="1">
                <a:cs typeface="Calibri"/>
              </a:rPr>
              <a:t>socijalnom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razvoju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te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razvoju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motivacije</a:t>
            </a:r>
            <a:endParaRPr lang="en-US" sz="3200" dirty="0">
              <a:cs typeface="Calibri"/>
            </a:endParaRPr>
          </a:p>
          <a:p>
            <a:r>
              <a:rPr lang="hr-HR" sz="3200" b="1" dirty="0">
                <a:cs typeface="Calibri"/>
              </a:rPr>
              <a:t>v</a:t>
            </a:r>
            <a:r>
              <a:rPr lang="en-US" sz="3200" b="1" dirty="0" err="1">
                <a:cs typeface="Calibri"/>
              </a:rPr>
              <a:t>rednuje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napredak</a:t>
            </a:r>
            <a:r>
              <a:rPr lang="en-US" sz="3200" dirty="0">
                <a:cs typeface="Calibri"/>
              </a:rPr>
              <a:t> </a:t>
            </a:r>
            <a:r>
              <a:rPr lang="hr-HR" sz="3200" dirty="0">
                <a:cs typeface="Calibri"/>
              </a:rPr>
              <a:t>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postignuća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darovitih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učenika</a:t>
            </a:r>
            <a:endParaRPr lang="en-US" sz="3200" dirty="0">
              <a:cs typeface="Calibri"/>
            </a:endParaRPr>
          </a:p>
          <a:p>
            <a:r>
              <a:rPr lang="hr-HR" sz="3200" dirty="0">
                <a:cs typeface="Calibri"/>
              </a:rPr>
              <a:t>s</a:t>
            </a:r>
            <a:r>
              <a:rPr lang="en-US" sz="3200" dirty="0" err="1">
                <a:cs typeface="Calibri"/>
              </a:rPr>
              <a:t>udjeluje</a:t>
            </a:r>
            <a:r>
              <a:rPr lang="en-US" sz="3200" dirty="0">
                <a:cs typeface="Calibri"/>
              </a:rPr>
              <a:t> u </a:t>
            </a:r>
            <a:r>
              <a:rPr lang="en-US" sz="3200" b="1" dirty="0" err="1">
                <a:cs typeface="Calibri"/>
              </a:rPr>
              <a:t>izradi</a:t>
            </a:r>
            <a:r>
              <a:rPr lang="en-US" sz="3200" b="1" dirty="0">
                <a:cs typeface="Calibri"/>
              </a:rPr>
              <a:t> </a:t>
            </a:r>
            <a:r>
              <a:rPr lang="en-US" sz="3200" b="1" dirty="0" err="1">
                <a:cs typeface="Calibri"/>
              </a:rPr>
              <a:t>izvješća</a:t>
            </a:r>
            <a:r>
              <a:rPr lang="en-US" sz="3200" b="1" dirty="0">
                <a:cs typeface="Calibri"/>
              </a:rPr>
              <a:t>, </a:t>
            </a:r>
            <a:r>
              <a:rPr lang="en-US" sz="3200" b="1" dirty="0" err="1">
                <a:cs typeface="Calibri"/>
              </a:rPr>
              <a:t>dodatka</a:t>
            </a:r>
            <a:r>
              <a:rPr lang="en-US" sz="3200" b="1" dirty="0">
                <a:cs typeface="Calibri"/>
              </a:rPr>
              <a:t> </a:t>
            </a:r>
            <a:r>
              <a:rPr lang="en-US" sz="3200" b="1" dirty="0" err="1">
                <a:cs typeface="Calibri"/>
              </a:rPr>
              <a:t>svjedožbi</a:t>
            </a:r>
            <a:r>
              <a:rPr lang="en-US" sz="3200" b="1" dirty="0">
                <a:cs typeface="Calibri"/>
              </a:rPr>
              <a:t> </a:t>
            </a:r>
            <a:r>
              <a:rPr lang="hr-HR" sz="3200" b="1" dirty="0">
                <a:cs typeface="Calibri"/>
              </a:rPr>
              <a:t>i</a:t>
            </a:r>
            <a:r>
              <a:rPr lang="en-US" sz="3200" b="1" dirty="0">
                <a:cs typeface="Calibri"/>
              </a:rPr>
              <a:t> </a:t>
            </a:r>
            <a:r>
              <a:rPr lang="en-US" sz="3200" b="1" dirty="0" err="1">
                <a:cs typeface="Calibri"/>
              </a:rPr>
              <a:t>upisu</a:t>
            </a:r>
            <a:r>
              <a:rPr lang="en-US" sz="3200" b="1" dirty="0">
                <a:cs typeface="Calibri"/>
              </a:rPr>
              <a:t> </a:t>
            </a:r>
            <a:r>
              <a:rPr lang="en-US" sz="3200" b="1" dirty="0" err="1">
                <a:cs typeface="Calibri"/>
              </a:rPr>
              <a:t>bilješki</a:t>
            </a:r>
            <a:r>
              <a:rPr lang="en-US" sz="3200" b="1" dirty="0">
                <a:cs typeface="Calibri"/>
              </a:rPr>
              <a:t> u e-</a:t>
            </a:r>
            <a:r>
              <a:rPr lang="en-US" sz="3200" b="1" dirty="0" err="1">
                <a:cs typeface="Calibri"/>
              </a:rPr>
              <a:t>Maticu</a:t>
            </a:r>
            <a:endParaRPr lang="en-US" sz="3200" b="1" dirty="0">
              <a:cs typeface="Calibri"/>
            </a:endParaRPr>
          </a:p>
          <a:p>
            <a:r>
              <a:rPr lang="hr-HR" sz="3200" dirty="0">
                <a:cs typeface="Calibri"/>
              </a:rPr>
              <a:t>p</a:t>
            </a:r>
            <a:r>
              <a:rPr lang="en-US" sz="3200" dirty="0" err="1">
                <a:cs typeface="Calibri"/>
              </a:rPr>
              <a:t>otiče</a:t>
            </a:r>
            <a:r>
              <a:rPr lang="en-US" sz="3200" dirty="0">
                <a:cs typeface="Calibri"/>
              </a:rPr>
              <a:t> </a:t>
            </a:r>
            <a:r>
              <a:rPr lang="en-US" sz="3200" b="1" dirty="0" err="1">
                <a:cs typeface="Calibri"/>
              </a:rPr>
              <a:t>razmjenu</a:t>
            </a:r>
            <a:r>
              <a:rPr lang="en-US" sz="3200" b="1" dirty="0">
                <a:cs typeface="Calibri"/>
              </a:rPr>
              <a:t> </a:t>
            </a:r>
            <a:r>
              <a:rPr lang="en-US" sz="3200" b="1" dirty="0" err="1">
                <a:cs typeface="Calibri"/>
              </a:rPr>
              <a:t>informacija</a:t>
            </a:r>
            <a:r>
              <a:rPr lang="en-US" sz="3200" b="1" dirty="0">
                <a:cs typeface="Calibri"/>
              </a:rPr>
              <a:t> </a:t>
            </a:r>
            <a:r>
              <a:rPr lang="en-US" sz="3200" dirty="0">
                <a:cs typeface="Calibri"/>
              </a:rPr>
              <a:t>o </a:t>
            </a:r>
            <a:r>
              <a:rPr lang="en-US" sz="3200" dirty="0" err="1">
                <a:cs typeface="Calibri"/>
              </a:rPr>
              <a:t>učenikovom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napretku</a:t>
            </a:r>
            <a:r>
              <a:rPr lang="en-US" sz="3200" dirty="0">
                <a:cs typeface="Calibri"/>
              </a:rPr>
              <a:t> s </a:t>
            </a:r>
            <a:r>
              <a:rPr lang="en-US" sz="3200" dirty="0" err="1">
                <a:cs typeface="Calibri"/>
              </a:rPr>
              <a:t>članovima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obitelji</a:t>
            </a:r>
            <a:r>
              <a:rPr lang="en-US" sz="3200" dirty="0">
                <a:cs typeface="Calibri"/>
              </a:rPr>
              <a:t> </a:t>
            </a:r>
            <a:r>
              <a:rPr lang="hr-HR" sz="3200" dirty="0">
                <a:cs typeface="Calibri"/>
              </a:rPr>
              <a:t>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sudjelovanje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roditelja</a:t>
            </a:r>
            <a:r>
              <a:rPr lang="en-US" sz="3200" dirty="0">
                <a:cs typeface="Calibri"/>
              </a:rPr>
              <a:t> u </a:t>
            </a:r>
            <a:r>
              <a:rPr lang="en-US" sz="3200" dirty="0" err="1">
                <a:cs typeface="Calibri"/>
              </a:rPr>
              <a:t>planiranju</a:t>
            </a:r>
            <a:r>
              <a:rPr lang="en-US" sz="3200" dirty="0">
                <a:cs typeface="Calibri"/>
              </a:rPr>
              <a:t> </a:t>
            </a:r>
            <a:r>
              <a:rPr lang="hr-HR" sz="3200" dirty="0">
                <a:cs typeface="Calibri"/>
              </a:rPr>
              <a:t>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provedbi</a:t>
            </a:r>
            <a:r>
              <a:rPr lang="en-US" sz="3200" dirty="0">
                <a:cs typeface="Calibri"/>
              </a:rPr>
              <a:t> o.-o. </a:t>
            </a:r>
            <a:r>
              <a:rPr lang="en-US" sz="3200" dirty="0" err="1">
                <a:cs typeface="Calibri"/>
              </a:rPr>
              <a:t>podrške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437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0D6F86-CFE3-F811-8DE7-6BBB7071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Smjernice – dodatak 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E02740-BD09-58E5-A3F8-83897F18A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Razlikovni kurikulum </a:t>
            </a:r>
            <a:r>
              <a:rPr lang="hr-HR" b="1" dirty="0"/>
              <a:t>u redovitoj nastavi</a:t>
            </a:r>
            <a:r>
              <a:rPr lang="hr-HR" dirty="0"/>
              <a:t> – </a:t>
            </a:r>
            <a:r>
              <a:rPr lang="hr-HR" b="1" dirty="0"/>
              <a:t>prednosti i nedostaci</a:t>
            </a:r>
            <a:r>
              <a:rPr lang="hr-HR" dirty="0"/>
              <a:t> </a:t>
            </a:r>
            <a:r>
              <a:rPr lang="hr-HR" b="1" dirty="0"/>
              <a:t>izmjena </a:t>
            </a:r>
            <a:r>
              <a:rPr lang="hr-HR" dirty="0"/>
              <a:t>u pojedinim dimenzijama (</a:t>
            </a:r>
            <a:r>
              <a:rPr lang="hr-HR" i="1" dirty="0">
                <a:ea typeface="+mn-lt"/>
                <a:cs typeface="+mn-lt"/>
              </a:rPr>
              <a:t>odgojno-obrazovne ishodi, pristup učenju i poučavanju, uradci, tempo učenja, okružje učenja)</a:t>
            </a:r>
            <a:endParaRPr lang="en-US" i="1" dirty="0">
              <a:ea typeface="+mn-lt"/>
              <a:cs typeface="+mn-lt"/>
            </a:endParaRPr>
          </a:p>
          <a:p>
            <a:endParaRPr lang="hr-HR" i="1" dirty="0">
              <a:cs typeface="Calibri"/>
            </a:endParaRPr>
          </a:p>
          <a:p>
            <a:r>
              <a:rPr lang="hr-HR" b="1" dirty="0"/>
              <a:t>Prednosti i nedostaci</a:t>
            </a:r>
            <a:r>
              <a:rPr lang="hr-HR" dirty="0"/>
              <a:t> pojedinih oblika podrške </a:t>
            </a:r>
            <a:r>
              <a:rPr lang="hr-HR" b="1" dirty="0"/>
              <a:t>izvan redovite nastave</a:t>
            </a:r>
            <a:endParaRPr lang="hr-HR" b="1" dirty="0">
              <a:cs typeface="Calibri"/>
            </a:endParaRP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494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164F3-7E38-2E14-1289-23D9257E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Smjernice – briga o djeci s posebnim potrebama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3EA1E-84CC-EB62-CDC6-2422A751D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>
                <a:cs typeface="Calibri"/>
              </a:rPr>
              <a:t>Proizlaze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iz</a:t>
            </a:r>
            <a:r>
              <a:rPr lang="en-US">
                <a:cs typeface="Calibri"/>
              </a:rPr>
              <a:t> </a:t>
            </a:r>
            <a:r>
              <a:rPr lang="en-US" b="1" err="1">
                <a:cs typeface="Calibri"/>
              </a:rPr>
              <a:t>Nacionalnog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kurikuluma</a:t>
            </a:r>
            <a:r>
              <a:rPr lang="en-US" b="1">
                <a:cs typeface="Calibri"/>
              </a:rPr>
              <a:t> </a:t>
            </a:r>
            <a:r>
              <a:rPr lang="en-US">
                <a:cs typeface="Calibri"/>
              </a:rPr>
              <a:t>za </a:t>
            </a:r>
            <a:r>
              <a:rPr lang="en-US" err="1">
                <a:cs typeface="Calibri"/>
              </a:rPr>
              <a:t>predškolski</a:t>
            </a:r>
            <a:r>
              <a:rPr lang="en-US">
                <a:cs typeface="Calibri"/>
              </a:rPr>
              <a:t> o. </a:t>
            </a:r>
            <a:r>
              <a:rPr lang="hr-HR">
                <a:cs typeface="Calibri"/>
              </a:rPr>
              <a:t>i</a:t>
            </a:r>
            <a:r>
              <a:rPr lang="en-US">
                <a:cs typeface="Calibri"/>
              </a:rPr>
              <a:t> o. </a:t>
            </a:r>
            <a:r>
              <a:rPr lang="en-US" err="1">
                <a:cs typeface="Calibri"/>
              </a:rPr>
              <a:t>te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opće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obavezno</a:t>
            </a:r>
            <a:r>
              <a:rPr lang="en-US">
                <a:cs typeface="Calibri"/>
              </a:rPr>
              <a:t> </a:t>
            </a:r>
            <a:r>
              <a:rPr lang="hr-HR">
                <a:cs typeface="Calibri"/>
              </a:rPr>
              <a:t>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srednjoškolsko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obrazovanje</a:t>
            </a:r>
            <a:r>
              <a:rPr lang="en-US">
                <a:cs typeface="Calibri"/>
              </a:rPr>
              <a:t> (MZOŠ/11)</a:t>
            </a:r>
            <a:endParaRPr lang="hr-HR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Postoje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parelalno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sa</a:t>
            </a:r>
            <a:r>
              <a:rPr lang="hr-HR">
                <a:cs typeface="Calibri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>
                <a:cs typeface="Calibri"/>
              </a:rPr>
              <a:t>	</a:t>
            </a:r>
            <a:r>
              <a:rPr lang="en-US" err="1">
                <a:cs typeface="Calibri"/>
              </a:rPr>
              <a:t>Smjernicama</a:t>
            </a:r>
            <a:r>
              <a:rPr lang="en-US">
                <a:cs typeface="Calibri"/>
              </a:rPr>
              <a:t> za rad s </a:t>
            </a:r>
            <a:r>
              <a:rPr lang="en-US" err="1">
                <a:cs typeface="Calibri"/>
              </a:rPr>
              <a:t>učenicima</a:t>
            </a:r>
            <a:r>
              <a:rPr lang="en-US">
                <a:cs typeface="Calibri"/>
              </a:rPr>
              <a:t> s </a:t>
            </a:r>
            <a:r>
              <a:rPr lang="en-US" err="1">
                <a:cs typeface="Calibri"/>
              </a:rPr>
              <a:t>teškoćama</a:t>
            </a:r>
            <a:r>
              <a:rPr lang="en-US">
                <a:cs typeface="Calibri"/>
              </a:rPr>
              <a:t> (MZO/21)</a:t>
            </a:r>
            <a:r>
              <a:rPr lang="hr-HR">
                <a:cs typeface="Calibri"/>
              </a:rPr>
              <a:t> 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>
                <a:cs typeface="Calibri"/>
              </a:rPr>
              <a:t>	</a:t>
            </a:r>
            <a:r>
              <a:rPr lang="en-US" err="1">
                <a:cs typeface="Calibri"/>
              </a:rPr>
              <a:t>Smjernicama</a:t>
            </a:r>
            <a:r>
              <a:rPr lang="en-US">
                <a:cs typeface="Calibri"/>
              </a:rPr>
              <a:t> za </a:t>
            </a:r>
            <a:r>
              <a:rPr lang="en-US" err="1">
                <a:cs typeface="Calibri"/>
              </a:rPr>
              <a:t>vrednovanje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procesa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učenja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ostvarenosti</a:t>
            </a:r>
            <a:r>
              <a:rPr lang="en-US">
                <a:cs typeface="Calibri"/>
              </a:rPr>
              <a:t> </a:t>
            </a:r>
            <a:r>
              <a:rPr lang="hr-HR">
                <a:cs typeface="Calibri"/>
              </a:rPr>
              <a:t>	</a:t>
            </a:r>
            <a:r>
              <a:rPr lang="en-US" err="1">
                <a:cs typeface="Calibri"/>
              </a:rPr>
              <a:t>ishoda</a:t>
            </a:r>
            <a:r>
              <a:rPr lang="en-US">
                <a:cs typeface="Calibri"/>
              </a:rPr>
              <a:t> u </a:t>
            </a:r>
            <a:r>
              <a:rPr lang="en-US" err="1">
                <a:cs typeface="Calibri"/>
              </a:rPr>
              <a:t>osn</a:t>
            </a:r>
            <a:r>
              <a:rPr lang="hr-HR" err="1">
                <a:cs typeface="Calibri"/>
              </a:rPr>
              <a:t>ovnoškolskom</a:t>
            </a:r>
            <a:r>
              <a:rPr lang="hr-HR">
                <a:cs typeface="Calibri"/>
              </a:rPr>
              <a:t> </a:t>
            </a:r>
            <a:r>
              <a:rPr lang="en-US">
                <a:cs typeface="Calibri"/>
              </a:rPr>
              <a:t> </a:t>
            </a:r>
            <a:r>
              <a:rPr lang="hr-HR">
                <a:cs typeface="Calibri"/>
              </a:rPr>
              <a:t>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sred</a:t>
            </a:r>
            <a:r>
              <a:rPr lang="hr-HR" err="1">
                <a:cs typeface="Calibri"/>
              </a:rPr>
              <a:t>njoškolskom</a:t>
            </a:r>
            <a:r>
              <a:rPr lang="en-US">
                <a:cs typeface="Calibri"/>
              </a:rPr>
              <a:t>. </a:t>
            </a:r>
            <a:r>
              <a:rPr lang="hr-HR">
                <a:cs typeface="Calibri"/>
              </a:rPr>
              <a:t>o</a:t>
            </a:r>
            <a:r>
              <a:rPr lang="en-US">
                <a:cs typeface="Calibri"/>
              </a:rPr>
              <a:t>. </a:t>
            </a:r>
            <a:r>
              <a:rPr lang="hr-HR">
                <a:cs typeface="Calibri"/>
              </a:rPr>
              <a:t>i</a:t>
            </a:r>
            <a:r>
              <a:rPr lang="en-US">
                <a:cs typeface="Calibri"/>
              </a:rPr>
              <a:t> o. (MZO/20)</a:t>
            </a:r>
          </a:p>
        </p:txBody>
      </p:sp>
    </p:spTree>
    <p:extLst>
      <p:ext uri="{BB962C8B-B14F-4D97-AF65-F5344CB8AC3E}">
        <p14:creationId xmlns:p14="http://schemas.microsoft.com/office/powerpoint/2010/main" val="214266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4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6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8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60A461-F5E0-616D-1084-0D35B34A7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262626"/>
                </a:solidFill>
                <a:cs typeface="Calibri Light"/>
              </a:rPr>
              <a:t>Skrb o darovitima u našem društvu i o.</a:t>
            </a:r>
            <a:r>
              <a:rPr lang="hr-HR" sz="4100">
                <a:solidFill>
                  <a:srgbClr val="262626"/>
                </a:solidFill>
                <a:cs typeface="Calibri Light"/>
              </a:rPr>
              <a:t> </a:t>
            </a:r>
            <a:r>
              <a:rPr lang="en-US" sz="4100">
                <a:solidFill>
                  <a:srgbClr val="262626"/>
                </a:solidFill>
                <a:cs typeface="Calibri Light"/>
              </a:rPr>
              <a:t>o. sustavu</a:t>
            </a:r>
          </a:p>
        </p:txBody>
      </p:sp>
      <p:sp useBgFill="1">
        <p:nvSpPr>
          <p:cNvPr id="46" name="Rectangle 50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Content Placeholder 2">
            <a:extLst>
              <a:ext uri="{FF2B5EF4-FFF2-40B4-BE49-F238E27FC236}">
                <a16:creationId xmlns:a16="http://schemas.microsoft.com/office/drawing/2014/main" id="{4E1A5FEA-800F-4AEF-5FA8-1B18944C76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160097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4404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0">
            <a:extLst>
              <a:ext uri="{FF2B5EF4-FFF2-40B4-BE49-F238E27FC236}">
                <a16:creationId xmlns:a16="http://schemas.microsoft.com/office/drawing/2014/main" id="{8BC583F2-9ECA-5E77-9E44-B045B43E78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l="1719" r="1" b="1"/>
          <a:stretch/>
        </p:blipFill>
        <p:spPr>
          <a:xfrm>
            <a:off x="493217" y="488137"/>
            <a:ext cx="11227442" cy="58832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0FF168-6A7F-82C1-E39A-B90B14354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Calibri Light"/>
              </a:rPr>
              <a:t>U svojoj razradi smjernice daju: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EF40DA-AD1E-1F80-0EF6-0BFBB36199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735440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5209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2CA7B5-2416-FDEC-EF18-2F22A2895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100">
                <a:solidFill>
                  <a:srgbClr val="262626"/>
                </a:solidFill>
              </a:rPr>
              <a:t>Smjernice - vrijednosti i kurikulumska načela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9E2F2A2B-5B63-C415-22E2-1F04877FF2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059737"/>
              </p:ext>
            </p:extLst>
          </p:nvPr>
        </p:nvGraphicFramePr>
        <p:xfrm>
          <a:off x="1295402" y="2556932"/>
          <a:ext cx="625686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79E8076-DC9A-1916-2F98-18F3DCBA553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374" r="15631" b="6"/>
          <a:stretch/>
        </p:blipFill>
        <p:spPr>
          <a:xfrm>
            <a:off x="8085026" y="2757627"/>
            <a:ext cx="2739728" cy="2739746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1895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B316CD-EA42-2B5A-D9A1-B2BED7EAC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/>
              <a:t>Tko su darovita djeca i učenici?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BE2FF2-EFAB-35B0-95C5-1E15008BC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r-HR" sz="2000" b="1" dirty="0"/>
              <a:t>DAROVITI UČENIK </a:t>
            </a:r>
            <a:r>
              <a:rPr lang="hr-HR" sz="2000" dirty="0"/>
              <a:t>– učenik u kojega su utvrđene </a:t>
            </a:r>
            <a:r>
              <a:rPr lang="hr-HR" sz="2000" b="1" dirty="0"/>
              <a:t>iznadprosječne opće intelektualne </a:t>
            </a:r>
            <a:r>
              <a:rPr lang="hr-HR" sz="2000" dirty="0"/>
              <a:t>sposobnosti</a:t>
            </a:r>
            <a:r>
              <a:rPr lang="hr-HR" sz="2000" b="1" dirty="0"/>
              <a:t> i/ili specifične sposobnosti</a:t>
            </a:r>
            <a:r>
              <a:rPr lang="hr-HR" sz="2000" dirty="0"/>
              <a:t>, visok stupanj </a:t>
            </a:r>
            <a:r>
              <a:rPr lang="hr-HR" sz="2000" b="1" dirty="0"/>
              <a:t>kreativnosti</a:t>
            </a:r>
            <a:r>
              <a:rPr lang="hr-HR" sz="2000" dirty="0"/>
              <a:t> i </a:t>
            </a:r>
            <a:r>
              <a:rPr lang="hr-HR" sz="2000" b="1" dirty="0"/>
              <a:t>motivacije</a:t>
            </a:r>
            <a:r>
              <a:rPr lang="hr-HR" sz="2000" dirty="0"/>
              <a:t> te dosljedno postizanje izrazito </a:t>
            </a:r>
            <a:r>
              <a:rPr lang="hr-HR" sz="2000" b="1" dirty="0"/>
              <a:t>iznadprosječnih postignuća </a:t>
            </a:r>
            <a:r>
              <a:rPr lang="hr-HR" sz="2000" dirty="0"/>
              <a:t>i/ili uradaka u jednom ili više područja.</a:t>
            </a:r>
          </a:p>
          <a:p>
            <a:pPr>
              <a:lnSpc>
                <a:spcPct val="90000"/>
              </a:lnSpc>
            </a:pPr>
            <a:endParaRPr lang="hr-HR" sz="2000" dirty="0"/>
          </a:p>
          <a:p>
            <a:pPr>
              <a:lnSpc>
                <a:spcPct val="90000"/>
              </a:lnSpc>
            </a:pPr>
            <a:r>
              <a:rPr lang="hr-HR" sz="2000" b="1" dirty="0"/>
              <a:t>Područja darovitosti</a:t>
            </a:r>
            <a:r>
              <a:rPr lang="hr-HR" sz="2000" dirty="0"/>
              <a:t>: jezično-komunikacijsko, matematičko, tehničko i informatičko, prirodoslovno, društveno-humanističko, umjetničko i tjelesno-zdravstveno </a:t>
            </a:r>
          </a:p>
          <a:p>
            <a:pPr marL="0" indent="0">
              <a:lnSpc>
                <a:spcPct val="90000"/>
              </a:lnSpc>
              <a:buNone/>
            </a:pPr>
            <a:endParaRPr lang="hr-HR" sz="2000" dirty="0"/>
          </a:p>
          <a:p>
            <a:pPr>
              <a:lnSpc>
                <a:spcPct val="90000"/>
              </a:lnSpc>
            </a:pPr>
            <a:r>
              <a:rPr lang="hr-HR" sz="2000" dirty="0"/>
              <a:t>Postoje mnogobrojne </a:t>
            </a:r>
            <a:r>
              <a:rPr lang="hr-HR" sz="2000" b="1" dirty="0"/>
              <a:t>definicije darovitosti </a:t>
            </a:r>
            <a:r>
              <a:rPr lang="hr-HR" sz="2000" dirty="0"/>
              <a:t>– ovisno o definiciji broj darovitih u populaciji kreće se od </a:t>
            </a:r>
            <a:r>
              <a:rPr lang="hr-HR" sz="2000" b="1" dirty="0"/>
              <a:t>3% do 25%</a:t>
            </a:r>
          </a:p>
          <a:p>
            <a:pPr>
              <a:lnSpc>
                <a:spcPct val="90000"/>
              </a:lnSpc>
            </a:pPr>
            <a:endParaRPr lang="hr-HR" sz="1900" dirty="0"/>
          </a:p>
        </p:txBody>
      </p:sp>
    </p:spTree>
    <p:extLst>
      <p:ext uri="{BB962C8B-B14F-4D97-AF65-F5344CB8AC3E}">
        <p14:creationId xmlns:p14="http://schemas.microsoft.com/office/powerpoint/2010/main" val="354636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FB6DC0-9D37-10FD-3D07-C572DCEE5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Identifikacija darovite djece i učenika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872DA1D-C990-BA9A-FBC6-652A768B5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000" dirty="0"/>
              <a:t>Zbog višedimenzionalnosti uključenih sposobnosti i osobina, kao i njihove razvojne prirode, daroviti su vrlo </a:t>
            </a:r>
            <a:r>
              <a:rPr lang="hr-HR" sz="2000" b="1" dirty="0"/>
              <a:t>heterogena skupina </a:t>
            </a:r>
            <a:r>
              <a:rPr lang="hr-HR" sz="2000" dirty="0"/>
              <a:t>stoga je identifikacija složen </a:t>
            </a:r>
            <a:r>
              <a:rPr lang="hr-HR" sz="2000" b="1" dirty="0"/>
              <a:t>postupak koji se provodi kontinuirano i timski, započinje u predškolskoj dobi</a:t>
            </a:r>
          </a:p>
          <a:p>
            <a:pPr>
              <a:lnSpc>
                <a:spcPct val="90000"/>
              </a:lnSpc>
            </a:pPr>
            <a:endParaRPr lang="hr-HR" sz="2000" b="1" dirty="0"/>
          </a:p>
          <a:p>
            <a:pPr>
              <a:lnSpc>
                <a:spcPct val="90000"/>
              </a:lnSpc>
            </a:pPr>
            <a:r>
              <a:rPr lang="hr-HR" sz="2000" b="1" dirty="0"/>
              <a:t>2 faze </a:t>
            </a:r>
            <a:r>
              <a:rPr lang="hr-HR" sz="2000" dirty="0"/>
              <a:t>koje se međusobno nadopunjuju: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2000" b="1" dirty="0"/>
              <a:t>Uočavanje</a:t>
            </a:r>
            <a:r>
              <a:rPr lang="hr-HR" sz="2000" dirty="0"/>
              <a:t> – prepoznavanje pokazatelja koji upućuju na darovitost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2000" b="1" dirty="0"/>
              <a:t>Utvrđivanje</a:t>
            </a:r>
            <a:r>
              <a:rPr lang="hr-HR" sz="2000" dirty="0"/>
              <a:t> – procjenjivanje i mjerenje sposobnosti, osobina i kompetencija pojedinca zbog određivanja vrste i stupnja darovitosti</a:t>
            </a:r>
          </a:p>
          <a:p>
            <a:pPr>
              <a:lnSpc>
                <a:spcPct val="90000"/>
              </a:lnSpc>
            </a:pPr>
            <a:endParaRPr lang="hr-HR" sz="2000" dirty="0"/>
          </a:p>
          <a:p>
            <a:pPr>
              <a:lnSpc>
                <a:spcPct val="90000"/>
              </a:lnSpc>
            </a:pPr>
            <a:endParaRPr lang="hr-HR" sz="1300" dirty="0"/>
          </a:p>
        </p:txBody>
      </p:sp>
    </p:spTree>
    <p:extLst>
      <p:ext uri="{BB962C8B-B14F-4D97-AF65-F5344CB8AC3E}">
        <p14:creationId xmlns:p14="http://schemas.microsoft.com/office/powerpoint/2010/main" val="104310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322861D-8031-4A2E-7A27-AF8A81E11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262626"/>
                </a:solidFill>
              </a:rPr>
              <a:t>Tim za darovite</a:t>
            </a: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3207C653-C420-BD22-DA2F-7BA37C97E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974245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3392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1167</TotalTime>
  <Words>1409</Words>
  <Application>Microsoft Office PowerPoint</Application>
  <PresentationFormat>Široki zaslon</PresentationFormat>
  <Paragraphs>129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6" baseType="lpstr">
      <vt:lpstr>Arial</vt:lpstr>
      <vt:lpstr>Calibri Light</vt:lpstr>
      <vt:lpstr>Garamond</vt:lpstr>
      <vt:lpstr>Wingdings</vt:lpstr>
      <vt:lpstr>Organski</vt:lpstr>
      <vt:lpstr>SMJERNICE ZA RAD SA DAROVITOM DJECOM I UČENICIMA</vt:lpstr>
      <vt:lpstr>Smjernice – kome su namijenjene</vt:lpstr>
      <vt:lpstr>Smjernice – briga o djeci s posebnim potrebama</vt:lpstr>
      <vt:lpstr>Skrb o darovitima u našem društvu i o. o. sustavu</vt:lpstr>
      <vt:lpstr>U svojoj razradi smjernice daju:</vt:lpstr>
      <vt:lpstr>Smjernice - vrijednosti i kurikulumska načela</vt:lpstr>
      <vt:lpstr>Tko su darovita djeca i učenici?</vt:lpstr>
      <vt:lpstr>Identifikacija darovite djece i učenika</vt:lpstr>
      <vt:lpstr>Tim za darovite</vt:lpstr>
      <vt:lpstr>Kurikularno planiranje za darovite učenike (načela)</vt:lpstr>
      <vt:lpstr>Podrška darovitim učenicima u osnovnoškolskom i srednjoškolskom obrazovanju</vt:lpstr>
      <vt:lpstr>Razlikovni i individualizirani kurikulum u redovitoj nastavi</vt:lpstr>
      <vt:lpstr>Razlikovni i individualizirani kurikulum izvan redovite nastave</vt:lpstr>
      <vt:lpstr>Posebnosti podrške nekim darovitim učenicima</vt:lpstr>
      <vt:lpstr>Vrednovanje i izvješćivanje o postignućima i napredovanju darovitih učenika</vt:lpstr>
      <vt:lpstr>Praćenje ostvarenosti o.-o. ishoda radi vrednovanja o.- o. podrške</vt:lpstr>
      <vt:lpstr>Vrednovanje procesa i ishoda učenja darovitih učenika</vt:lpstr>
      <vt:lpstr>Izvješćivanje o postignućima i napredovanju darovitih učenika</vt:lpstr>
      <vt:lpstr>Uloga nositelja kurikuluma u radu s darovitima</vt:lpstr>
      <vt:lpstr>Uloga učitelja/nastavnika: </vt:lpstr>
      <vt:lpstr>Smjernice – dodatak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Mirela</dc:creator>
  <cp:lastModifiedBy>Mirela</cp:lastModifiedBy>
  <cp:revision>306</cp:revision>
  <dcterms:created xsi:type="dcterms:W3CDTF">2022-11-22T09:12:42Z</dcterms:created>
  <dcterms:modified xsi:type="dcterms:W3CDTF">2022-12-09T18:58:41Z</dcterms:modified>
</cp:coreProperties>
</file>