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8" r:id="rId11"/>
    <p:sldId id="266" r:id="rId12"/>
    <p:sldId id="267" r:id="rId13"/>
    <p:sldId id="269" r:id="rId14"/>
    <p:sldId id="270" r:id="rId1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A89611-0FA4-4237-BDB0-E2C2556D9947}" v="127" dt="2022-05-10T10:49:33.550"/>
    <p1510:client id="{CDD7431F-E131-46D2-9A4E-313F34BA89B7}" v="539" dt="2022-05-10T20:31:43.4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ijetli stil 2 - Isticanj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2" autoAdjust="0"/>
    <p:restoredTop sz="94660"/>
  </p:normalViewPr>
  <p:slideViewPr>
    <p:cSldViewPr snapToGrid="0">
      <p:cViewPr varScale="1">
        <p:scale>
          <a:sx n="80" d="100"/>
          <a:sy n="80" d="100"/>
        </p:scale>
        <p:origin x="62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akosi.hr/2021/12/07/poremecaji-hranjenja/" TargetMode="External"/><Relationship Id="rId1" Type="http://schemas.openxmlformats.org/officeDocument/2006/relationships/hyperlink" Target="http://www.centarbea.hr/" TargetMode="External"/></Relationships>
</file>

<file path=ppt/diagrams/_rels/drawing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akosi.hr/2021/12/07/poremecaji-hranjenja/" TargetMode="External"/><Relationship Id="rId1" Type="http://schemas.openxmlformats.org/officeDocument/2006/relationships/hyperlink" Target="http://www.centarbea.hr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ABE905-FCB3-4F93-92DA-A9E0ED13B40A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777C0E7-36A6-4812-867B-17ADD02118FE}">
      <dgm:prSet/>
      <dgm:spPr/>
      <dgm:t>
        <a:bodyPr/>
        <a:lstStyle/>
        <a:p>
          <a:r>
            <a:rPr lang="hr-HR"/>
            <a:t>teške smetnje u prehrambenim navikama i ponašanju – od ekstremne restrikcije hrane do ekstremnog prejedanja</a:t>
          </a:r>
          <a:endParaRPr lang="en-US"/>
        </a:p>
      </dgm:t>
    </dgm:pt>
    <dgm:pt modelId="{631BF32C-B6EC-4B41-9E2F-C5315AA8214C}" type="parTrans" cxnId="{9A8EBD84-D0AD-40ED-86E8-CE99A34D175C}">
      <dgm:prSet/>
      <dgm:spPr/>
      <dgm:t>
        <a:bodyPr/>
        <a:lstStyle/>
        <a:p>
          <a:endParaRPr lang="en-US"/>
        </a:p>
      </dgm:t>
    </dgm:pt>
    <dgm:pt modelId="{C2B10DDA-65B0-4502-BC30-C50B5EDBEE61}" type="sibTrans" cxnId="{9A8EBD84-D0AD-40ED-86E8-CE99A34D175C}">
      <dgm:prSet/>
      <dgm:spPr/>
      <dgm:t>
        <a:bodyPr/>
        <a:lstStyle/>
        <a:p>
          <a:endParaRPr lang="en-US"/>
        </a:p>
      </dgm:t>
    </dgm:pt>
    <dgm:pt modelId="{7D3E33AD-89E7-4461-A3C2-BE7C5D9BF903}">
      <dgm:prSet/>
      <dgm:spPr/>
      <dgm:t>
        <a:bodyPr/>
        <a:lstStyle/>
        <a:p>
          <a:r>
            <a:rPr lang="hr-HR" dirty="0"/>
            <a:t>ozbiljni psihički poremećaji čija se stopa smrtnosti kreće od 4 do 20%</a:t>
          </a:r>
          <a:endParaRPr lang="en-US" dirty="0"/>
        </a:p>
      </dgm:t>
    </dgm:pt>
    <dgm:pt modelId="{6447BBC9-C2B1-44D2-B203-4E8E94322C32}" type="parTrans" cxnId="{C91E7345-4EBB-49B6-AD4E-A7CFE8780F44}">
      <dgm:prSet/>
      <dgm:spPr/>
      <dgm:t>
        <a:bodyPr/>
        <a:lstStyle/>
        <a:p>
          <a:endParaRPr lang="en-US"/>
        </a:p>
      </dgm:t>
    </dgm:pt>
    <dgm:pt modelId="{8550BB8F-4295-49BE-A4E7-B0C5655AA28C}" type="sibTrans" cxnId="{C91E7345-4EBB-49B6-AD4E-A7CFE8780F44}">
      <dgm:prSet/>
      <dgm:spPr/>
      <dgm:t>
        <a:bodyPr/>
        <a:lstStyle/>
        <a:p>
          <a:endParaRPr lang="en-US"/>
        </a:p>
      </dgm:t>
    </dgm:pt>
    <dgm:pt modelId="{7D0B175F-32D8-4A30-85F4-4524E6702EBB}">
      <dgm:prSet/>
      <dgm:spPr/>
      <dgm:t>
        <a:bodyPr/>
        <a:lstStyle/>
        <a:p>
          <a:r>
            <a:rPr lang="hr-HR"/>
            <a:t>najčešće se javljaju u adolescentno doba, a mogu se javiti i u dojenačko doba i ranom djetinjstvu</a:t>
          </a:r>
          <a:endParaRPr lang="en-US"/>
        </a:p>
      </dgm:t>
    </dgm:pt>
    <dgm:pt modelId="{282BDFD1-709F-454E-A6FF-34F93B65F235}" type="parTrans" cxnId="{B9D413D2-E3A7-4B0C-BA4C-0D608BFC728F}">
      <dgm:prSet/>
      <dgm:spPr/>
      <dgm:t>
        <a:bodyPr/>
        <a:lstStyle/>
        <a:p>
          <a:endParaRPr lang="en-US"/>
        </a:p>
      </dgm:t>
    </dgm:pt>
    <dgm:pt modelId="{A5E25269-0C44-4F9D-B817-EDC94C37C167}" type="sibTrans" cxnId="{B9D413D2-E3A7-4B0C-BA4C-0D608BFC728F}">
      <dgm:prSet/>
      <dgm:spPr/>
      <dgm:t>
        <a:bodyPr/>
        <a:lstStyle/>
        <a:p>
          <a:endParaRPr lang="en-US"/>
        </a:p>
      </dgm:t>
    </dgm:pt>
    <dgm:pt modelId="{160F3248-DABC-406A-91F0-7CFFE8405845}">
      <dgm:prSet/>
      <dgm:spPr/>
      <dgm:t>
        <a:bodyPr/>
        <a:lstStyle/>
        <a:p>
          <a:r>
            <a:rPr lang="hr-HR"/>
            <a:t>najčešće obolijevaju osobe ženskog spola, no obolijevaju i muškarci</a:t>
          </a:r>
          <a:endParaRPr lang="en-US"/>
        </a:p>
      </dgm:t>
    </dgm:pt>
    <dgm:pt modelId="{3151215E-7DF3-4C24-A4E2-823FA2630CB3}" type="parTrans" cxnId="{3DE55C50-3C87-4210-A4E8-1A157F82EDB4}">
      <dgm:prSet/>
      <dgm:spPr/>
      <dgm:t>
        <a:bodyPr/>
        <a:lstStyle/>
        <a:p>
          <a:endParaRPr lang="en-US"/>
        </a:p>
      </dgm:t>
    </dgm:pt>
    <dgm:pt modelId="{971F680D-D66D-40A1-B030-DF63E654EDE5}" type="sibTrans" cxnId="{3DE55C50-3C87-4210-A4E8-1A157F82EDB4}">
      <dgm:prSet/>
      <dgm:spPr/>
      <dgm:t>
        <a:bodyPr/>
        <a:lstStyle/>
        <a:p>
          <a:endParaRPr lang="en-US"/>
        </a:p>
      </dgm:t>
    </dgm:pt>
    <dgm:pt modelId="{31E7A817-7CF2-4F28-9FE5-B76179CE19BD}">
      <dgm:prSet/>
      <dgm:spPr/>
      <dgm:t>
        <a:bodyPr/>
        <a:lstStyle/>
        <a:p>
          <a:r>
            <a:rPr lang="hr-HR"/>
            <a:t>treća najčešća kronična bolest u adolescenata</a:t>
          </a:r>
          <a:endParaRPr lang="en-US"/>
        </a:p>
      </dgm:t>
    </dgm:pt>
    <dgm:pt modelId="{1E04D726-1784-4E4C-8075-53E070DFEA08}" type="parTrans" cxnId="{2B347515-280C-4ACC-83CA-6E5C6689460D}">
      <dgm:prSet/>
      <dgm:spPr/>
      <dgm:t>
        <a:bodyPr/>
        <a:lstStyle/>
        <a:p>
          <a:endParaRPr lang="en-US"/>
        </a:p>
      </dgm:t>
    </dgm:pt>
    <dgm:pt modelId="{03D96454-F4D9-45F2-ACC6-0C4EB68FD500}" type="sibTrans" cxnId="{2B347515-280C-4ACC-83CA-6E5C6689460D}">
      <dgm:prSet/>
      <dgm:spPr/>
      <dgm:t>
        <a:bodyPr/>
        <a:lstStyle/>
        <a:p>
          <a:endParaRPr lang="en-US"/>
        </a:p>
      </dgm:t>
    </dgm:pt>
    <dgm:pt modelId="{2CED4110-C1F4-4D58-988F-ABA86BD2F5C2}" type="pres">
      <dgm:prSet presAssocID="{F7ABE905-FCB3-4F93-92DA-A9E0ED13B40A}" presName="diagram" presStyleCnt="0">
        <dgm:presLayoutVars>
          <dgm:dir/>
          <dgm:resizeHandles val="exact"/>
        </dgm:presLayoutVars>
      </dgm:prSet>
      <dgm:spPr/>
    </dgm:pt>
    <dgm:pt modelId="{C8605809-1CD4-4ACA-8D3B-50C3F04824CF}" type="pres">
      <dgm:prSet presAssocID="{5777C0E7-36A6-4812-867B-17ADD02118FE}" presName="node" presStyleLbl="node1" presStyleIdx="0" presStyleCnt="5">
        <dgm:presLayoutVars>
          <dgm:bulletEnabled val="1"/>
        </dgm:presLayoutVars>
      </dgm:prSet>
      <dgm:spPr/>
    </dgm:pt>
    <dgm:pt modelId="{AB1F170A-C00E-4F87-99EE-5EAE64AC2BC2}" type="pres">
      <dgm:prSet presAssocID="{C2B10DDA-65B0-4502-BC30-C50B5EDBEE61}" presName="sibTrans" presStyleCnt="0"/>
      <dgm:spPr/>
    </dgm:pt>
    <dgm:pt modelId="{955C979D-DFBE-4305-B3F1-E021FE6ACA1A}" type="pres">
      <dgm:prSet presAssocID="{7D3E33AD-89E7-4461-A3C2-BE7C5D9BF903}" presName="node" presStyleLbl="node1" presStyleIdx="1" presStyleCnt="5">
        <dgm:presLayoutVars>
          <dgm:bulletEnabled val="1"/>
        </dgm:presLayoutVars>
      </dgm:prSet>
      <dgm:spPr/>
    </dgm:pt>
    <dgm:pt modelId="{D2683009-DB00-49E3-ABBA-6C4142801082}" type="pres">
      <dgm:prSet presAssocID="{8550BB8F-4295-49BE-A4E7-B0C5655AA28C}" presName="sibTrans" presStyleCnt="0"/>
      <dgm:spPr/>
    </dgm:pt>
    <dgm:pt modelId="{3B376E64-4CCF-4332-B90D-34318928CB36}" type="pres">
      <dgm:prSet presAssocID="{7D0B175F-32D8-4A30-85F4-4524E6702EBB}" presName="node" presStyleLbl="node1" presStyleIdx="2" presStyleCnt="5">
        <dgm:presLayoutVars>
          <dgm:bulletEnabled val="1"/>
        </dgm:presLayoutVars>
      </dgm:prSet>
      <dgm:spPr/>
    </dgm:pt>
    <dgm:pt modelId="{E81C8C03-F1C2-430C-AFD7-257AB1458550}" type="pres">
      <dgm:prSet presAssocID="{A5E25269-0C44-4F9D-B817-EDC94C37C167}" presName="sibTrans" presStyleCnt="0"/>
      <dgm:spPr/>
    </dgm:pt>
    <dgm:pt modelId="{F4699347-3FAC-466E-A427-90BD8C6E429A}" type="pres">
      <dgm:prSet presAssocID="{160F3248-DABC-406A-91F0-7CFFE8405845}" presName="node" presStyleLbl="node1" presStyleIdx="3" presStyleCnt="5">
        <dgm:presLayoutVars>
          <dgm:bulletEnabled val="1"/>
        </dgm:presLayoutVars>
      </dgm:prSet>
      <dgm:spPr/>
    </dgm:pt>
    <dgm:pt modelId="{A9BF9D05-1432-4ED3-9013-C8CAFA04C4DB}" type="pres">
      <dgm:prSet presAssocID="{971F680D-D66D-40A1-B030-DF63E654EDE5}" presName="sibTrans" presStyleCnt="0"/>
      <dgm:spPr/>
    </dgm:pt>
    <dgm:pt modelId="{CBE72085-E427-47B3-A2FA-3A2244C72D02}" type="pres">
      <dgm:prSet presAssocID="{31E7A817-7CF2-4F28-9FE5-B76179CE19BD}" presName="node" presStyleLbl="node1" presStyleIdx="4" presStyleCnt="5">
        <dgm:presLayoutVars>
          <dgm:bulletEnabled val="1"/>
        </dgm:presLayoutVars>
      </dgm:prSet>
      <dgm:spPr/>
    </dgm:pt>
  </dgm:ptLst>
  <dgm:cxnLst>
    <dgm:cxn modelId="{90802D08-DC84-4CA5-8BB8-8CA77226F11D}" type="presOf" srcId="{160F3248-DABC-406A-91F0-7CFFE8405845}" destId="{F4699347-3FAC-466E-A427-90BD8C6E429A}" srcOrd="0" destOrd="0" presId="urn:microsoft.com/office/officeart/2005/8/layout/default"/>
    <dgm:cxn modelId="{2B347515-280C-4ACC-83CA-6E5C6689460D}" srcId="{F7ABE905-FCB3-4F93-92DA-A9E0ED13B40A}" destId="{31E7A817-7CF2-4F28-9FE5-B76179CE19BD}" srcOrd="4" destOrd="0" parTransId="{1E04D726-1784-4E4C-8075-53E070DFEA08}" sibTransId="{03D96454-F4D9-45F2-ACC6-0C4EB68FD500}"/>
    <dgm:cxn modelId="{8FDDDE3F-E395-455A-8793-E106538F6A82}" type="presOf" srcId="{7D0B175F-32D8-4A30-85F4-4524E6702EBB}" destId="{3B376E64-4CCF-4332-B90D-34318928CB36}" srcOrd="0" destOrd="0" presId="urn:microsoft.com/office/officeart/2005/8/layout/default"/>
    <dgm:cxn modelId="{C91E7345-4EBB-49B6-AD4E-A7CFE8780F44}" srcId="{F7ABE905-FCB3-4F93-92DA-A9E0ED13B40A}" destId="{7D3E33AD-89E7-4461-A3C2-BE7C5D9BF903}" srcOrd="1" destOrd="0" parTransId="{6447BBC9-C2B1-44D2-B203-4E8E94322C32}" sibTransId="{8550BB8F-4295-49BE-A4E7-B0C5655AA28C}"/>
    <dgm:cxn modelId="{3DE55C50-3C87-4210-A4E8-1A157F82EDB4}" srcId="{F7ABE905-FCB3-4F93-92DA-A9E0ED13B40A}" destId="{160F3248-DABC-406A-91F0-7CFFE8405845}" srcOrd="3" destOrd="0" parTransId="{3151215E-7DF3-4C24-A4E2-823FA2630CB3}" sibTransId="{971F680D-D66D-40A1-B030-DF63E654EDE5}"/>
    <dgm:cxn modelId="{71C0F179-15F0-4196-BFD5-13EF5D03FB6A}" type="presOf" srcId="{5777C0E7-36A6-4812-867B-17ADD02118FE}" destId="{C8605809-1CD4-4ACA-8D3B-50C3F04824CF}" srcOrd="0" destOrd="0" presId="urn:microsoft.com/office/officeart/2005/8/layout/default"/>
    <dgm:cxn modelId="{9A8EBD84-D0AD-40ED-86E8-CE99A34D175C}" srcId="{F7ABE905-FCB3-4F93-92DA-A9E0ED13B40A}" destId="{5777C0E7-36A6-4812-867B-17ADD02118FE}" srcOrd="0" destOrd="0" parTransId="{631BF32C-B6EC-4B41-9E2F-C5315AA8214C}" sibTransId="{C2B10DDA-65B0-4502-BC30-C50B5EDBEE61}"/>
    <dgm:cxn modelId="{14266295-A30A-497D-A5D5-6499B2E8E9E0}" type="presOf" srcId="{31E7A817-7CF2-4F28-9FE5-B76179CE19BD}" destId="{CBE72085-E427-47B3-A2FA-3A2244C72D02}" srcOrd="0" destOrd="0" presId="urn:microsoft.com/office/officeart/2005/8/layout/default"/>
    <dgm:cxn modelId="{1A2104B7-3454-4175-9E51-74889108C9D8}" type="presOf" srcId="{F7ABE905-FCB3-4F93-92DA-A9E0ED13B40A}" destId="{2CED4110-C1F4-4D58-988F-ABA86BD2F5C2}" srcOrd="0" destOrd="0" presId="urn:microsoft.com/office/officeart/2005/8/layout/default"/>
    <dgm:cxn modelId="{B9D413D2-E3A7-4B0C-BA4C-0D608BFC728F}" srcId="{F7ABE905-FCB3-4F93-92DA-A9E0ED13B40A}" destId="{7D0B175F-32D8-4A30-85F4-4524E6702EBB}" srcOrd="2" destOrd="0" parTransId="{282BDFD1-709F-454E-A6FF-34F93B65F235}" sibTransId="{A5E25269-0C44-4F9D-B817-EDC94C37C167}"/>
    <dgm:cxn modelId="{472CAFEC-8D84-40C0-8A0D-89B81ED62579}" type="presOf" srcId="{7D3E33AD-89E7-4461-A3C2-BE7C5D9BF903}" destId="{955C979D-DFBE-4305-B3F1-E021FE6ACA1A}" srcOrd="0" destOrd="0" presId="urn:microsoft.com/office/officeart/2005/8/layout/default"/>
    <dgm:cxn modelId="{2C385771-3FC6-40EB-83EB-5A7F604D928A}" type="presParOf" srcId="{2CED4110-C1F4-4D58-988F-ABA86BD2F5C2}" destId="{C8605809-1CD4-4ACA-8D3B-50C3F04824CF}" srcOrd="0" destOrd="0" presId="urn:microsoft.com/office/officeart/2005/8/layout/default"/>
    <dgm:cxn modelId="{9EEA6A9B-7119-4A56-881B-32E6ED145FA4}" type="presParOf" srcId="{2CED4110-C1F4-4D58-988F-ABA86BD2F5C2}" destId="{AB1F170A-C00E-4F87-99EE-5EAE64AC2BC2}" srcOrd="1" destOrd="0" presId="urn:microsoft.com/office/officeart/2005/8/layout/default"/>
    <dgm:cxn modelId="{950ED09B-D33A-4DC4-9F86-06E16A3D9006}" type="presParOf" srcId="{2CED4110-C1F4-4D58-988F-ABA86BD2F5C2}" destId="{955C979D-DFBE-4305-B3F1-E021FE6ACA1A}" srcOrd="2" destOrd="0" presId="urn:microsoft.com/office/officeart/2005/8/layout/default"/>
    <dgm:cxn modelId="{18349E41-55CE-4D47-921A-6A7E69F1833C}" type="presParOf" srcId="{2CED4110-C1F4-4D58-988F-ABA86BD2F5C2}" destId="{D2683009-DB00-49E3-ABBA-6C4142801082}" srcOrd="3" destOrd="0" presId="urn:microsoft.com/office/officeart/2005/8/layout/default"/>
    <dgm:cxn modelId="{C2330B79-44E5-4E7D-81AC-A1E9E323B974}" type="presParOf" srcId="{2CED4110-C1F4-4D58-988F-ABA86BD2F5C2}" destId="{3B376E64-4CCF-4332-B90D-34318928CB36}" srcOrd="4" destOrd="0" presId="urn:microsoft.com/office/officeart/2005/8/layout/default"/>
    <dgm:cxn modelId="{7C83803D-2CB1-49FE-8B5F-F0FD4E82E492}" type="presParOf" srcId="{2CED4110-C1F4-4D58-988F-ABA86BD2F5C2}" destId="{E81C8C03-F1C2-430C-AFD7-257AB1458550}" srcOrd="5" destOrd="0" presId="urn:microsoft.com/office/officeart/2005/8/layout/default"/>
    <dgm:cxn modelId="{8F930217-5169-43BB-AEBD-7D8A0721F9C9}" type="presParOf" srcId="{2CED4110-C1F4-4D58-988F-ABA86BD2F5C2}" destId="{F4699347-3FAC-466E-A427-90BD8C6E429A}" srcOrd="6" destOrd="0" presId="urn:microsoft.com/office/officeart/2005/8/layout/default"/>
    <dgm:cxn modelId="{DC8FA51F-CEB8-44F0-846E-B63203D9FDB7}" type="presParOf" srcId="{2CED4110-C1F4-4D58-988F-ABA86BD2F5C2}" destId="{A9BF9D05-1432-4ED3-9013-C8CAFA04C4DB}" srcOrd="7" destOrd="0" presId="urn:microsoft.com/office/officeart/2005/8/layout/default"/>
    <dgm:cxn modelId="{5934751C-89AC-4061-8A11-69FF475C3BA5}" type="presParOf" srcId="{2CED4110-C1F4-4D58-988F-ABA86BD2F5C2}" destId="{CBE72085-E427-47B3-A2FA-3A2244C72D0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ED550F4-FF4A-45E3-91C5-507D5F64762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453CB20-8CC6-48DF-A7A0-76FE87BE3789}">
      <dgm:prSet/>
      <dgm:spPr/>
      <dgm:t>
        <a:bodyPr/>
        <a:lstStyle/>
        <a:p>
          <a:r>
            <a:rPr lang="hr-HR" dirty="0"/>
            <a:t>pozitivni obiteljski odnosi</a:t>
          </a:r>
          <a:endParaRPr lang="en-US" dirty="0"/>
        </a:p>
      </dgm:t>
    </dgm:pt>
    <dgm:pt modelId="{ED0DBD27-093C-45B7-ACF5-6A679864AB00}" type="parTrans" cxnId="{EBC903D6-9E0C-483C-B709-AAA81E0D6647}">
      <dgm:prSet/>
      <dgm:spPr/>
      <dgm:t>
        <a:bodyPr/>
        <a:lstStyle/>
        <a:p>
          <a:endParaRPr lang="en-US"/>
        </a:p>
      </dgm:t>
    </dgm:pt>
    <dgm:pt modelId="{FC4700C6-095B-4284-86E7-B2FD0DF803A5}" type="sibTrans" cxnId="{EBC903D6-9E0C-483C-B709-AAA81E0D6647}">
      <dgm:prSet/>
      <dgm:spPr/>
      <dgm:t>
        <a:bodyPr/>
        <a:lstStyle/>
        <a:p>
          <a:endParaRPr lang="en-US"/>
        </a:p>
      </dgm:t>
    </dgm:pt>
    <dgm:pt modelId="{07D79474-DA3F-4460-8E0D-D0EAD0ABE29A}">
      <dgm:prSet/>
      <dgm:spPr/>
      <dgm:t>
        <a:bodyPr/>
        <a:lstStyle/>
        <a:p>
          <a:r>
            <a:rPr lang="hr-HR" dirty="0"/>
            <a:t> pozitivni vršnjački odnosi (dvojako)</a:t>
          </a:r>
          <a:endParaRPr lang="en-US" dirty="0"/>
        </a:p>
      </dgm:t>
    </dgm:pt>
    <dgm:pt modelId="{D356DF3F-9902-4165-A522-87AD8C4B6F43}" type="parTrans" cxnId="{E348F52D-2C1F-4BCC-A3AA-A324987D28CB}">
      <dgm:prSet/>
      <dgm:spPr/>
      <dgm:t>
        <a:bodyPr/>
        <a:lstStyle/>
        <a:p>
          <a:endParaRPr lang="en-US"/>
        </a:p>
      </dgm:t>
    </dgm:pt>
    <dgm:pt modelId="{88C2C78C-C9E6-4F46-A1E3-B72537B4DAAE}" type="sibTrans" cxnId="{E348F52D-2C1F-4BCC-A3AA-A324987D28CB}">
      <dgm:prSet/>
      <dgm:spPr/>
      <dgm:t>
        <a:bodyPr/>
        <a:lstStyle/>
        <a:p>
          <a:endParaRPr lang="en-US"/>
        </a:p>
      </dgm:t>
    </dgm:pt>
    <dgm:pt modelId="{A8B606B5-EB44-4E0F-8046-DC42133D7280}">
      <dgm:prSet/>
      <dgm:spPr/>
      <dgm:t>
        <a:bodyPr/>
        <a:lstStyle/>
        <a:p>
          <a:r>
            <a:rPr lang="hr-HR" dirty="0"/>
            <a:t> uključenost u neki oblik organiziranog sporta</a:t>
          </a:r>
          <a:endParaRPr lang="en-US" dirty="0"/>
        </a:p>
      </dgm:t>
    </dgm:pt>
    <dgm:pt modelId="{146D7015-ED42-415C-A346-E0CEC3EBFD2D}" type="parTrans" cxnId="{813F8DEF-BE5A-43AB-9357-EAECCB40F9BE}">
      <dgm:prSet/>
      <dgm:spPr/>
      <dgm:t>
        <a:bodyPr/>
        <a:lstStyle/>
        <a:p>
          <a:endParaRPr lang="en-US"/>
        </a:p>
      </dgm:t>
    </dgm:pt>
    <dgm:pt modelId="{D6629E29-ACBE-430A-B61F-8129C79D4F94}" type="sibTrans" cxnId="{813F8DEF-BE5A-43AB-9357-EAECCB40F9BE}">
      <dgm:prSet/>
      <dgm:spPr/>
      <dgm:t>
        <a:bodyPr/>
        <a:lstStyle/>
        <a:p>
          <a:endParaRPr lang="en-US"/>
        </a:p>
      </dgm:t>
    </dgm:pt>
    <dgm:pt modelId="{A13C78AD-F952-43CC-B9D1-6D35CE4AAAFC}">
      <dgm:prSet/>
      <dgm:spPr/>
      <dgm:t>
        <a:bodyPr/>
        <a:lstStyle/>
        <a:p>
          <a:r>
            <a:rPr lang="hr-HR" dirty="0"/>
            <a:t> medijska kompetencija</a:t>
          </a:r>
          <a:endParaRPr lang="en-US" dirty="0"/>
        </a:p>
      </dgm:t>
    </dgm:pt>
    <dgm:pt modelId="{95E1B497-F528-484F-B521-CAC73268E52B}" type="parTrans" cxnId="{32365408-B0AE-4D62-A8BA-238DF8932B7F}">
      <dgm:prSet/>
      <dgm:spPr/>
      <dgm:t>
        <a:bodyPr/>
        <a:lstStyle/>
        <a:p>
          <a:endParaRPr lang="en-US"/>
        </a:p>
      </dgm:t>
    </dgm:pt>
    <dgm:pt modelId="{4A119187-80A9-4A7E-B7E6-116905F98889}" type="sibTrans" cxnId="{32365408-B0AE-4D62-A8BA-238DF8932B7F}">
      <dgm:prSet/>
      <dgm:spPr/>
      <dgm:t>
        <a:bodyPr/>
        <a:lstStyle/>
        <a:p>
          <a:endParaRPr lang="en-US"/>
        </a:p>
      </dgm:t>
    </dgm:pt>
    <dgm:pt modelId="{1DCF162A-AE86-486D-B70D-9293DE22C3D4}" type="pres">
      <dgm:prSet presAssocID="{2ED550F4-FF4A-45E3-91C5-507D5F64762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26EBC97-6E0A-4076-82BC-B75D8991E98C}" type="pres">
      <dgm:prSet presAssocID="{D453CB20-8CC6-48DF-A7A0-76FE87BE3789}" presName="hierRoot1" presStyleCnt="0"/>
      <dgm:spPr/>
    </dgm:pt>
    <dgm:pt modelId="{5E1127F5-ACEF-4028-AF9B-AFD1A6CA6264}" type="pres">
      <dgm:prSet presAssocID="{D453CB20-8CC6-48DF-A7A0-76FE87BE3789}" presName="composite" presStyleCnt="0"/>
      <dgm:spPr/>
    </dgm:pt>
    <dgm:pt modelId="{D90D3567-9221-40A4-A091-8418FAADC780}" type="pres">
      <dgm:prSet presAssocID="{D453CB20-8CC6-48DF-A7A0-76FE87BE3789}" presName="background" presStyleLbl="node0" presStyleIdx="0" presStyleCnt="4"/>
      <dgm:spPr/>
    </dgm:pt>
    <dgm:pt modelId="{EF87BF84-3975-447B-9E73-FB0B67BADDF6}" type="pres">
      <dgm:prSet presAssocID="{D453CB20-8CC6-48DF-A7A0-76FE87BE3789}" presName="text" presStyleLbl="fgAcc0" presStyleIdx="0" presStyleCnt="4">
        <dgm:presLayoutVars>
          <dgm:chPref val="3"/>
        </dgm:presLayoutVars>
      </dgm:prSet>
      <dgm:spPr/>
    </dgm:pt>
    <dgm:pt modelId="{2A73BD67-D02F-4CDC-BDD9-6F41E51CB6C6}" type="pres">
      <dgm:prSet presAssocID="{D453CB20-8CC6-48DF-A7A0-76FE87BE3789}" presName="hierChild2" presStyleCnt="0"/>
      <dgm:spPr/>
    </dgm:pt>
    <dgm:pt modelId="{B97EDD69-BA55-4B29-8EEB-071B08806055}" type="pres">
      <dgm:prSet presAssocID="{07D79474-DA3F-4460-8E0D-D0EAD0ABE29A}" presName="hierRoot1" presStyleCnt="0"/>
      <dgm:spPr/>
    </dgm:pt>
    <dgm:pt modelId="{7A6EB7A1-0CCA-4608-8E57-E28F1483AF47}" type="pres">
      <dgm:prSet presAssocID="{07D79474-DA3F-4460-8E0D-D0EAD0ABE29A}" presName="composite" presStyleCnt="0"/>
      <dgm:spPr/>
    </dgm:pt>
    <dgm:pt modelId="{7ACC9650-56CA-4C6C-9E99-3B59668F7813}" type="pres">
      <dgm:prSet presAssocID="{07D79474-DA3F-4460-8E0D-D0EAD0ABE29A}" presName="background" presStyleLbl="node0" presStyleIdx="1" presStyleCnt="4"/>
      <dgm:spPr/>
    </dgm:pt>
    <dgm:pt modelId="{BC25A427-755B-42B3-BE2D-AD1AA9634B59}" type="pres">
      <dgm:prSet presAssocID="{07D79474-DA3F-4460-8E0D-D0EAD0ABE29A}" presName="text" presStyleLbl="fgAcc0" presStyleIdx="1" presStyleCnt="4">
        <dgm:presLayoutVars>
          <dgm:chPref val="3"/>
        </dgm:presLayoutVars>
      </dgm:prSet>
      <dgm:spPr/>
    </dgm:pt>
    <dgm:pt modelId="{5A963960-AE55-4B04-9045-D7AA06268F24}" type="pres">
      <dgm:prSet presAssocID="{07D79474-DA3F-4460-8E0D-D0EAD0ABE29A}" presName="hierChild2" presStyleCnt="0"/>
      <dgm:spPr/>
    </dgm:pt>
    <dgm:pt modelId="{8518F330-F981-499B-BE0F-D43C2A26C0E9}" type="pres">
      <dgm:prSet presAssocID="{A8B606B5-EB44-4E0F-8046-DC42133D7280}" presName="hierRoot1" presStyleCnt="0"/>
      <dgm:spPr/>
    </dgm:pt>
    <dgm:pt modelId="{C5C914D5-BC32-46DC-AD65-5D9F9796E622}" type="pres">
      <dgm:prSet presAssocID="{A8B606B5-EB44-4E0F-8046-DC42133D7280}" presName="composite" presStyleCnt="0"/>
      <dgm:spPr/>
    </dgm:pt>
    <dgm:pt modelId="{8C1DBDCC-A314-44C0-ADF5-9062AEB02B43}" type="pres">
      <dgm:prSet presAssocID="{A8B606B5-EB44-4E0F-8046-DC42133D7280}" presName="background" presStyleLbl="node0" presStyleIdx="2" presStyleCnt="4"/>
      <dgm:spPr/>
    </dgm:pt>
    <dgm:pt modelId="{C1801E8C-92B8-40E5-A836-023D75CB2A91}" type="pres">
      <dgm:prSet presAssocID="{A8B606B5-EB44-4E0F-8046-DC42133D7280}" presName="text" presStyleLbl="fgAcc0" presStyleIdx="2" presStyleCnt="4">
        <dgm:presLayoutVars>
          <dgm:chPref val="3"/>
        </dgm:presLayoutVars>
      </dgm:prSet>
      <dgm:spPr/>
    </dgm:pt>
    <dgm:pt modelId="{50A418A7-BB2A-4B61-BE5F-9C932FA7575E}" type="pres">
      <dgm:prSet presAssocID="{A8B606B5-EB44-4E0F-8046-DC42133D7280}" presName="hierChild2" presStyleCnt="0"/>
      <dgm:spPr/>
    </dgm:pt>
    <dgm:pt modelId="{8C06C6F9-5EAF-406E-9223-966DD21CFFA7}" type="pres">
      <dgm:prSet presAssocID="{A13C78AD-F952-43CC-B9D1-6D35CE4AAAFC}" presName="hierRoot1" presStyleCnt="0"/>
      <dgm:spPr/>
    </dgm:pt>
    <dgm:pt modelId="{824617AD-3449-428E-B2A3-3AE284DCF96B}" type="pres">
      <dgm:prSet presAssocID="{A13C78AD-F952-43CC-B9D1-6D35CE4AAAFC}" presName="composite" presStyleCnt="0"/>
      <dgm:spPr/>
    </dgm:pt>
    <dgm:pt modelId="{8A8D966F-E071-4738-A4CC-417E5C4ADA26}" type="pres">
      <dgm:prSet presAssocID="{A13C78AD-F952-43CC-B9D1-6D35CE4AAAFC}" presName="background" presStyleLbl="node0" presStyleIdx="3" presStyleCnt="4"/>
      <dgm:spPr/>
    </dgm:pt>
    <dgm:pt modelId="{37ACA367-87AF-45F6-8E88-09CADB5001C0}" type="pres">
      <dgm:prSet presAssocID="{A13C78AD-F952-43CC-B9D1-6D35CE4AAAFC}" presName="text" presStyleLbl="fgAcc0" presStyleIdx="3" presStyleCnt="4">
        <dgm:presLayoutVars>
          <dgm:chPref val="3"/>
        </dgm:presLayoutVars>
      </dgm:prSet>
      <dgm:spPr/>
    </dgm:pt>
    <dgm:pt modelId="{221A8455-91AC-4786-AAC8-C424462AEB01}" type="pres">
      <dgm:prSet presAssocID="{A13C78AD-F952-43CC-B9D1-6D35CE4AAAFC}" presName="hierChild2" presStyleCnt="0"/>
      <dgm:spPr/>
    </dgm:pt>
  </dgm:ptLst>
  <dgm:cxnLst>
    <dgm:cxn modelId="{32365408-B0AE-4D62-A8BA-238DF8932B7F}" srcId="{2ED550F4-FF4A-45E3-91C5-507D5F647624}" destId="{A13C78AD-F952-43CC-B9D1-6D35CE4AAAFC}" srcOrd="3" destOrd="0" parTransId="{95E1B497-F528-484F-B521-CAC73268E52B}" sibTransId="{4A119187-80A9-4A7E-B7E6-116905F98889}"/>
    <dgm:cxn modelId="{1B372B0C-7EA4-4EF8-BE15-33FE41F97FB3}" type="presOf" srcId="{A8B606B5-EB44-4E0F-8046-DC42133D7280}" destId="{C1801E8C-92B8-40E5-A836-023D75CB2A91}" srcOrd="0" destOrd="0" presId="urn:microsoft.com/office/officeart/2005/8/layout/hierarchy1"/>
    <dgm:cxn modelId="{A647180D-2C9A-437A-B004-7ED3711682A6}" type="presOf" srcId="{2ED550F4-FF4A-45E3-91C5-507D5F647624}" destId="{1DCF162A-AE86-486D-B70D-9293DE22C3D4}" srcOrd="0" destOrd="0" presId="urn:microsoft.com/office/officeart/2005/8/layout/hierarchy1"/>
    <dgm:cxn modelId="{E348F52D-2C1F-4BCC-A3AA-A324987D28CB}" srcId="{2ED550F4-FF4A-45E3-91C5-507D5F647624}" destId="{07D79474-DA3F-4460-8E0D-D0EAD0ABE29A}" srcOrd="1" destOrd="0" parTransId="{D356DF3F-9902-4165-A522-87AD8C4B6F43}" sibTransId="{88C2C78C-C9E6-4F46-A1E3-B72537B4DAAE}"/>
    <dgm:cxn modelId="{183C2B30-55C1-44E2-B469-C2E2931A6E03}" type="presOf" srcId="{D453CB20-8CC6-48DF-A7A0-76FE87BE3789}" destId="{EF87BF84-3975-447B-9E73-FB0B67BADDF6}" srcOrd="0" destOrd="0" presId="urn:microsoft.com/office/officeart/2005/8/layout/hierarchy1"/>
    <dgm:cxn modelId="{EBC903D6-9E0C-483C-B709-AAA81E0D6647}" srcId="{2ED550F4-FF4A-45E3-91C5-507D5F647624}" destId="{D453CB20-8CC6-48DF-A7A0-76FE87BE3789}" srcOrd="0" destOrd="0" parTransId="{ED0DBD27-093C-45B7-ACF5-6A679864AB00}" sibTransId="{FC4700C6-095B-4284-86E7-B2FD0DF803A5}"/>
    <dgm:cxn modelId="{813F8DEF-BE5A-43AB-9357-EAECCB40F9BE}" srcId="{2ED550F4-FF4A-45E3-91C5-507D5F647624}" destId="{A8B606B5-EB44-4E0F-8046-DC42133D7280}" srcOrd="2" destOrd="0" parTransId="{146D7015-ED42-415C-A346-E0CEC3EBFD2D}" sibTransId="{D6629E29-ACBE-430A-B61F-8129C79D4F94}"/>
    <dgm:cxn modelId="{8AEAF4F2-5263-484A-A314-BCCFB09A1216}" type="presOf" srcId="{07D79474-DA3F-4460-8E0D-D0EAD0ABE29A}" destId="{BC25A427-755B-42B3-BE2D-AD1AA9634B59}" srcOrd="0" destOrd="0" presId="urn:microsoft.com/office/officeart/2005/8/layout/hierarchy1"/>
    <dgm:cxn modelId="{7F1005F5-5D48-4F32-A2EF-D0D2BEBC8C4C}" type="presOf" srcId="{A13C78AD-F952-43CC-B9D1-6D35CE4AAAFC}" destId="{37ACA367-87AF-45F6-8E88-09CADB5001C0}" srcOrd="0" destOrd="0" presId="urn:microsoft.com/office/officeart/2005/8/layout/hierarchy1"/>
    <dgm:cxn modelId="{FC107E5C-626A-48A7-8380-283EC69CFD45}" type="presParOf" srcId="{1DCF162A-AE86-486D-B70D-9293DE22C3D4}" destId="{626EBC97-6E0A-4076-82BC-B75D8991E98C}" srcOrd="0" destOrd="0" presId="urn:microsoft.com/office/officeart/2005/8/layout/hierarchy1"/>
    <dgm:cxn modelId="{7EBBF618-DB51-46D5-BFEF-1B4129C96B63}" type="presParOf" srcId="{626EBC97-6E0A-4076-82BC-B75D8991E98C}" destId="{5E1127F5-ACEF-4028-AF9B-AFD1A6CA6264}" srcOrd="0" destOrd="0" presId="urn:microsoft.com/office/officeart/2005/8/layout/hierarchy1"/>
    <dgm:cxn modelId="{28F3507E-3583-47CB-8F35-16C624D6A092}" type="presParOf" srcId="{5E1127F5-ACEF-4028-AF9B-AFD1A6CA6264}" destId="{D90D3567-9221-40A4-A091-8418FAADC780}" srcOrd="0" destOrd="0" presId="urn:microsoft.com/office/officeart/2005/8/layout/hierarchy1"/>
    <dgm:cxn modelId="{601C4C72-8D24-4F09-9B63-36EE725B1E85}" type="presParOf" srcId="{5E1127F5-ACEF-4028-AF9B-AFD1A6CA6264}" destId="{EF87BF84-3975-447B-9E73-FB0B67BADDF6}" srcOrd="1" destOrd="0" presId="urn:microsoft.com/office/officeart/2005/8/layout/hierarchy1"/>
    <dgm:cxn modelId="{3C953504-9933-4D51-9938-94C3DAD6AB5D}" type="presParOf" srcId="{626EBC97-6E0A-4076-82BC-B75D8991E98C}" destId="{2A73BD67-D02F-4CDC-BDD9-6F41E51CB6C6}" srcOrd="1" destOrd="0" presId="urn:microsoft.com/office/officeart/2005/8/layout/hierarchy1"/>
    <dgm:cxn modelId="{055016C0-A417-42D7-9C56-F0E55C210110}" type="presParOf" srcId="{1DCF162A-AE86-486D-B70D-9293DE22C3D4}" destId="{B97EDD69-BA55-4B29-8EEB-071B08806055}" srcOrd="1" destOrd="0" presId="urn:microsoft.com/office/officeart/2005/8/layout/hierarchy1"/>
    <dgm:cxn modelId="{DB84401D-278F-4179-A5D0-E4ABB3D4C042}" type="presParOf" srcId="{B97EDD69-BA55-4B29-8EEB-071B08806055}" destId="{7A6EB7A1-0CCA-4608-8E57-E28F1483AF47}" srcOrd="0" destOrd="0" presId="urn:microsoft.com/office/officeart/2005/8/layout/hierarchy1"/>
    <dgm:cxn modelId="{1074671E-D182-481C-B1BA-405008D113FC}" type="presParOf" srcId="{7A6EB7A1-0CCA-4608-8E57-E28F1483AF47}" destId="{7ACC9650-56CA-4C6C-9E99-3B59668F7813}" srcOrd="0" destOrd="0" presId="urn:microsoft.com/office/officeart/2005/8/layout/hierarchy1"/>
    <dgm:cxn modelId="{A10AB566-69EC-475D-989C-05BB571FE9C3}" type="presParOf" srcId="{7A6EB7A1-0CCA-4608-8E57-E28F1483AF47}" destId="{BC25A427-755B-42B3-BE2D-AD1AA9634B59}" srcOrd="1" destOrd="0" presId="urn:microsoft.com/office/officeart/2005/8/layout/hierarchy1"/>
    <dgm:cxn modelId="{70AD254B-0CDC-4F18-92C5-54B3B286E64B}" type="presParOf" srcId="{B97EDD69-BA55-4B29-8EEB-071B08806055}" destId="{5A963960-AE55-4B04-9045-D7AA06268F24}" srcOrd="1" destOrd="0" presId="urn:microsoft.com/office/officeart/2005/8/layout/hierarchy1"/>
    <dgm:cxn modelId="{3F69D137-A2C6-4BB0-A9B4-33A6D5CEA074}" type="presParOf" srcId="{1DCF162A-AE86-486D-B70D-9293DE22C3D4}" destId="{8518F330-F981-499B-BE0F-D43C2A26C0E9}" srcOrd="2" destOrd="0" presId="urn:microsoft.com/office/officeart/2005/8/layout/hierarchy1"/>
    <dgm:cxn modelId="{D730D6BE-5A80-4567-AED8-3D6C94C8BEDF}" type="presParOf" srcId="{8518F330-F981-499B-BE0F-D43C2A26C0E9}" destId="{C5C914D5-BC32-46DC-AD65-5D9F9796E622}" srcOrd="0" destOrd="0" presId="urn:microsoft.com/office/officeart/2005/8/layout/hierarchy1"/>
    <dgm:cxn modelId="{566EC5D6-95EF-4E52-BC9B-738314411FD4}" type="presParOf" srcId="{C5C914D5-BC32-46DC-AD65-5D9F9796E622}" destId="{8C1DBDCC-A314-44C0-ADF5-9062AEB02B43}" srcOrd="0" destOrd="0" presId="urn:microsoft.com/office/officeart/2005/8/layout/hierarchy1"/>
    <dgm:cxn modelId="{480A858A-0C4D-44D9-9BE8-B1EF9B134F5B}" type="presParOf" srcId="{C5C914D5-BC32-46DC-AD65-5D9F9796E622}" destId="{C1801E8C-92B8-40E5-A836-023D75CB2A91}" srcOrd="1" destOrd="0" presId="urn:microsoft.com/office/officeart/2005/8/layout/hierarchy1"/>
    <dgm:cxn modelId="{F0783BDB-394B-4419-849E-D816FE8B6F3A}" type="presParOf" srcId="{8518F330-F981-499B-BE0F-D43C2A26C0E9}" destId="{50A418A7-BB2A-4B61-BE5F-9C932FA7575E}" srcOrd="1" destOrd="0" presId="urn:microsoft.com/office/officeart/2005/8/layout/hierarchy1"/>
    <dgm:cxn modelId="{D51D97C1-C72C-46E2-A290-0F8399676618}" type="presParOf" srcId="{1DCF162A-AE86-486D-B70D-9293DE22C3D4}" destId="{8C06C6F9-5EAF-406E-9223-966DD21CFFA7}" srcOrd="3" destOrd="0" presId="urn:microsoft.com/office/officeart/2005/8/layout/hierarchy1"/>
    <dgm:cxn modelId="{92BF79CC-0503-40F1-8572-55B3AB4C8459}" type="presParOf" srcId="{8C06C6F9-5EAF-406E-9223-966DD21CFFA7}" destId="{824617AD-3449-428E-B2A3-3AE284DCF96B}" srcOrd="0" destOrd="0" presId="urn:microsoft.com/office/officeart/2005/8/layout/hierarchy1"/>
    <dgm:cxn modelId="{5A667BD8-B0A6-4249-B07F-80DF642C2A09}" type="presParOf" srcId="{824617AD-3449-428E-B2A3-3AE284DCF96B}" destId="{8A8D966F-E071-4738-A4CC-417E5C4ADA26}" srcOrd="0" destOrd="0" presId="urn:microsoft.com/office/officeart/2005/8/layout/hierarchy1"/>
    <dgm:cxn modelId="{6E43F259-DD32-4B0A-919B-BE1F988E5ED0}" type="presParOf" srcId="{824617AD-3449-428E-B2A3-3AE284DCF96B}" destId="{37ACA367-87AF-45F6-8E88-09CADB5001C0}" srcOrd="1" destOrd="0" presId="urn:microsoft.com/office/officeart/2005/8/layout/hierarchy1"/>
    <dgm:cxn modelId="{A94F0C81-DCEB-4E23-9064-F493A1477587}" type="presParOf" srcId="{8C06C6F9-5EAF-406E-9223-966DD21CFFA7}" destId="{221A8455-91AC-4786-AAC8-C424462AEB0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474645C-0A10-4C5F-B5DF-70EDD3C95DA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31248DF-C03F-4A04-909A-267C2C909806}">
      <dgm:prSet/>
      <dgm:spPr/>
      <dgm:t>
        <a:bodyPr/>
        <a:lstStyle/>
        <a:p>
          <a:r>
            <a:rPr lang="hr-HR" dirty="0"/>
            <a:t>Cilj</a:t>
          </a:r>
          <a:r>
            <a:rPr lang="hr-HR"/>
            <a:t>:  smanjenje </a:t>
          </a:r>
          <a:r>
            <a:rPr lang="hr-HR" dirty="0"/>
            <a:t>učestalosti </a:t>
          </a:r>
          <a:r>
            <a:rPr lang="hr-HR" dirty="0" err="1"/>
            <a:t>provođenja</a:t>
          </a:r>
          <a:r>
            <a:rPr lang="hr-HR" dirty="0"/>
            <a:t> dijete i razine </a:t>
          </a:r>
          <a:r>
            <a:rPr lang="hr-HR" dirty="0" err="1"/>
            <a:t>zabri</a:t>
          </a:r>
          <a:r>
            <a:rPr lang="hr-HR" dirty="0"/>
            <a:t>-</a:t>
          </a:r>
          <a:br>
            <a:rPr lang="hr-HR" dirty="0"/>
          </a:br>
          <a:r>
            <a:rPr lang="hr-HR" dirty="0" err="1"/>
            <a:t>nutosti</a:t>
          </a:r>
          <a:r>
            <a:rPr lang="hr-HR" dirty="0"/>
            <a:t> za težinu i izgled tijela</a:t>
          </a:r>
          <a:endParaRPr lang="en-US" dirty="0"/>
        </a:p>
      </dgm:t>
    </dgm:pt>
    <dgm:pt modelId="{F7B25D1D-4917-4840-9646-7A9943653FAB}" type="parTrans" cxnId="{DA870275-009F-4377-8578-E79C29C63629}">
      <dgm:prSet/>
      <dgm:spPr/>
      <dgm:t>
        <a:bodyPr/>
        <a:lstStyle/>
        <a:p>
          <a:endParaRPr lang="en-US"/>
        </a:p>
      </dgm:t>
    </dgm:pt>
    <dgm:pt modelId="{8F3B06C9-4BF0-4CAA-BB1D-B704361F27E5}" type="sibTrans" cxnId="{DA870275-009F-4377-8578-E79C29C63629}">
      <dgm:prSet/>
      <dgm:spPr/>
      <dgm:t>
        <a:bodyPr/>
        <a:lstStyle/>
        <a:p>
          <a:endParaRPr lang="en-US"/>
        </a:p>
      </dgm:t>
    </dgm:pt>
    <dgm:pt modelId="{42A6092E-CC99-4A1D-99C2-3C319474742C}">
      <dgm:prSet/>
      <dgm:spPr/>
      <dgm:t>
        <a:bodyPr/>
        <a:lstStyle/>
        <a:p>
          <a:r>
            <a:rPr lang="hr-HR"/>
            <a:t>Razvijati pozitivnu sliku o sebi kroz različite uloge</a:t>
          </a:r>
          <a:endParaRPr lang="en-US"/>
        </a:p>
      </dgm:t>
    </dgm:pt>
    <dgm:pt modelId="{75BE04CA-B4F2-40B4-8FFA-67AC6D3E4D11}" type="parTrans" cxnId="{061FD7E7-F51B-4027-90D3-B4C2F83C1648}">
      <dgm:prSet/>
      <dgm:spPr/>
      <dgm:t>
        <a:bodyPr/>
        <a:lstStyle/>
        <a:p>
          <a:endParaRPr lang="en-US"/>
        </a:p>
      </dgm:t>
    </dgm:pt>
    <dgm:pt modelId="{B6FEB246-C0A6-4529-BF2C-A3A79C021A14}" type="sibTrans" cxnId="{061FD7E7-F51B-4027-90D3-B4C2F83C1648}">
      <dgm:prSet/>
      <dgm:spPr/>
      <dgm:t>
        <a:bodyPr/>
        <a:lstStyle/>
        <a:p>
          <a:endParaRPr lang="en-US"/>
        </a:p>
      </dgm:t>
    </dgm:pt>
    <dgm:pt modelId="{145CDB94-2C16-4A36-AA14-EE71D2A33155}">
      <dgm:prSet/>
      <dgm:spPr/>
      <dgm:t>
        <a:bodyPr/>
        <a:lstStyle/>
        <a:p>
          <a:r>
            <a:rPr lang="hr-HR" dirty="0"/>
            <a:t>Razvijati samopoštovanje kroz različita područja</a:t>
          </a:r>
          <a:endParaRPr lang="en-US" dirty="0"/>
        </a:p>
      </dgm:t>
    </dgm:pt>
    <dgm:pt modelId="{8B968070-FE5A-4A06-8C3F-BD3EF7AE84F9}" type="parTrans" cxnId="{D883116B-0A50-41CB-B56F-5419196560B6}">
      <dgm:prSet/>
      <dgm:spPr/>
      <dgm:t>
        <a:bodyPr/>
        <a:lstStyle/>
        <a:p>
          <a:endParaRPr lang="en-US"/>
        </a:p>
      </dgm:t>
    </dgm:pt>
    <dgm:pt modelId="{6BDF5CD4-2CC7-4CCA-AF1D-76201693D1BE}" type="sibTrans" cxnId="{D883116B-0A50-41CB-B56F-5419196560B6}">
      <dgm:prSet/>
      <dgm:spPr/>
      <dgm:t>
        <a:bodyPr/>
        <a:lstStyle/>
        <a:p>
          <a:endParaRPr lang="en-US"/>
        </a:p>
      </dgm:t>
    </dgm:pt>
    <dgm:pt modelId="{9C7529F2-59CB-44F9-9535-B568587F0AC8}">
      <dgm:prSet/>
      <dgm:spPr/>
      <dgm:t>
        <a:bodyPr/>
        <a:lstStyle/>
        <a:p>
          <a:r>
            <a:rPr lang="hr-HR"/>
            <a:t>Učiti asertivnoj komunikaciji i vještini rješavanja problema</a:t>
          </a:r>
          <a:endParaRPr lang="en-US"/>
        </a:p>
      </dgm:t>
    </dgm:pt>
    <dgm:pt modelId="{5B8851BE-5716-4F4B-A7C5-458F7B7C2B47}" type="parTrans" cxnId="{11E272B7-F6C4-4AEB-80A9-5FD49DF5601B}">
      <dgm:prSet/>
      <dgm:spPr/>
      <dgm:t>
        <a:bodyPr/>
        <a:lstStyle/>
        <a:p>
          <a:endParaRPr lang="en-US"/>
        </a:p>
      </dgm:t>
    </dgm:pt>
    <dgm:pt modelId="{1D7DF681-A113-4370-A0F8-84520FDDE3BD}" type="sibTrans" cxnId="{11E272B7-F6C4-4AEB-80A9-5FD49DF5601B}">
      <dgm:prSet/>
      <dgm:spPr/>
      <dgm:t>
        <a:bodyPr/>
        <a:lstStyle/>
        <a:p>
          <a:endParaRPr lang="en-US"/>
        </a:p>
      </dgm:t>
    </dgm:pt>
    <dgm:pt modelId="{4CECF770-CB7D-494A-A9C5-9BD29E8DD70A}">
      <dgm:prSet/>
      <dgm:spPr/>
      <dgm:t>
        <a:bodyPr/>
        <a:lstStyle/>
        <a:p>
          <a:r>
            <a:rPr lang="hr-HR"/>
            <a:t>Medijska pismenost</a:t>
          </a:r>
          <a:endParaRPr lang="en-US"/>
        </a:p>
      </dgm:t>
    </dgm:pt>
    <dgm:pt modelId="{55CB3C90-2F8B-4E5B-A583-CD69D5C0C50C}" type="parTrans" cxnId="{F4739DCB-012D-44BB-8ED5-059A1C55CE1A}">
      <dgm:prSet/>
      <dgm:spPr/>
      <dgm:t>
        <a:bodyPr/>
        <a:lstStyle/>
        <a:p>
          <a:endParaRPr lang="en-US"/>
        </a:p>
      </dgm:t>
    </dgm:pt>
    <dgm:pt modelId="{52C6E3A1-856F-4DE0-88D3-8A9D7FCF9394}" type="sibTrans" cxnId="{F4739DCB-012D-44BB-8ED5-059A1C55CE1A}">
      <dgm:prSet/>
      <dgm:spPr/>
      <dgm:t>
        <a:bodyPr/>
        <a:lstStyle/>
        <a:p>
          <a:endParaRPr lang="en-US"/>
        </a:p>
      </dgm:t>
    </dgm:pt>
    <dgm:pt modelId="{58846478-2707-44E5-AE4E-76BA341B6BA2}">
      <dgm:prSet/>
      <dgm:spPr/>
      <dgm:t>
        <a:bodyPr/>
        <a:lstStyle/>
        <a:p>
          <a:r>
            <a:rPr lang="hr-HR"/>
            <a:t>Organizirani sport – promicanje zdravih životnih navika uz zabavu i druženje </a:t>
          </a:r>
          <a:endParaRPr lang="en-US"/>
        </a:p>
      </dgm:t>
    </dgm:pt>
    <dgm:pt modelId="{595F3C50-5E03-44BA-B44C-9D889CD95689}" type="parTrans" cxnId="{57E4E2FF-87A8-4369-8606-FB24933E0287}">
      <dgm:prSet/>
      <dgm:spPr/>
      <dgm:t>
        <a:bodyPr/>
        <a:lstStyle/>
        <a:p>
          <a:endParaRPr lang="en-US"/>
        </a:p>
      </dgm:t>
    </dgm:pt>
    <dgm:pt modelId="{FD45E05F-D017-4AD9-8082-E7AC90A40593}" type="sibTrans" cxnId="{57E4E2FF-87A8-4369-8606-FB24933E0287}">
      <dgm:prSet/>
      <dgm:spPr/>
      <dgm:t>
        <a:bodyPr/>
        <a:lstStyle/>
        <a:p>
          <a:endParaRPr lang="en-US"/>
        </a:p>
      </dgm:t>
    </dgm:pt>
    <dgm:pt modelId="{40D2F2C4-B532-439A-BDB6-17C81CADC8D6}" type="pres">
      <dgm:prSet presAssocID="{8474645C-0A10-4C5F-B5DF-70EDD3C95DA2}" presName="linear" presStyleCnt="0">
        <dgm:presLayoutVars>
          <dgm:animLvl val="lvl"/>
          <dgm:resizeHandles val="exact"/>
        </dgm:presLayoutVars>
      </dgm:prSet>
      <dgm:spPr/>
    </dgm:pt>
    <dgm:pt modelId="{3CC4408C-C6E8-4B67-8BAE-7A5157DE694A}" type="pres">
      <dgm:prSet presAssocID="{231248DF-C03F-4A04-909A-267C2C909806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79C63B1A-7599-4426-85E7-36C33EB59E02}" type="pres">
      <dgm:prSet presAssocID="{8F3B06C9-4BF0-4CAA-BB1D-B704361F27E5}" presName="spacer" presStyleCnt="0"/>
      <dgm:spPr/>
    </dgm:pt>
    <dgm:pt modelId="{4B2FF775-AF26-492E-8EEE-4BB0392E23A2}" type="pres">
      <dgm:prSet presAssocID="{42A6092E-CC99-4A1D-99C2-3C319474742C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35541A57-5698-4F52-A78C-E7B01276595A}" type="pres">
      <dgm:prSet presAssocID="{B6FEB246-C0A6-4529-BF2C-A3A79C021A14}" presName="spacer" presStyleCnt="0"/>
      <dgm:spPr/>
    </dgm:pt>
    <dgm:pt modelId="{B20FCB13-EEE6-4FC5-A342-A5010A2B50B9}" type="pres">
      <dgm:prSet presAssocID="{145CDB94-2C16-4A36-AA14-EE71D2A33155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307C1F88-D681-40A3-B05F-89CDF998178E}" type="pres">
      <dgm:prSet presAssocID="{6BDF5CD4-2CC7-4CCA-AF1D-76201693D1BE}" presName="spacer" presStyleCnt="0"/>
      <dgm:spPr/>
    </dgm:pt>
    <dgm:pt modelId="{36B8FF8F-EEA6-42AC-934D-B5FB13CA73D3}" type="pres">
      <dgm:prSet presAssocID="{9C7529F2-59CB-44F9-9535-B568587F0AC8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E07457C9-DF4A-4F0A-AD89-0B8588615A69}" type="pres">
      <dgm:prSet presAssocID="{1D7DF681-A113-4370-A0F8-84520FDDE3BD}" presName="spacer" presStyleCnt="0"/>
      <dgm:spPr/>
    </dgm:pt>
    <dgm:pt modelId="{A10AF8C6-6CB1-4520-82A2-1E411828DD31}" type="pres">
      <dgm:prSet presAssocID="{4CECF770-CB7D-494A-A9C5-9BD29E8DD70A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AF021D0C-4A90-4871-A153-89C9A913F71F}" type="pres">
      <dgm:prSet presAssocID="{52C6E3A1-856F-4DE0-88D3-8A9D7FCF9394}" presName="spacer" presStyleCnt="0"/>
      <dgm:spPr/>
    </dgm:pt>
    <dgm:pt modelId="{D5687249-B494-4804-BEA8-55862F420CEF}" type="pres">
      <dgm:prSet presAssocID="{58846478-2707-44E5-AE4E-76BA341B6BA2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C36FD22C-7A03-46DB-81D8-399BEB96F290}" type="presOf" srcId="{145CDB94-2C16-4A36-AA14-EE71D2A33155}" destId="{B20FCB13-EEE6-4FC5-A342-A5010A2B50B9}" srcOrd="0" destOrd="0" presId="urn:microsoft.com/office/officeart/2005/8/layout/vList2"/>
    <dgm:cxn modelId="{497E9668-78B9-4E44-9C4F-28F1ECBA5279}" type="presOf" srcId="{42A6092E-CC99-4A1D-99C2-3C319474742C}" destId="{4B2FF775-AF26-492E-8EEE-4BB0392E23A2}" srcOrd="0" destOrd="0" presId="urn:microsoft.com/office/officeart/2005/8/layout/vList2"/>
    <dgm:cxn modelId="{D883116B-0A50-41CB-B56F-5419196560B6}" srcId="{8474645C-0A10-4C5F-B5DF-70EDD3C95DA2}" destId="{145CDB94-2C16-4A36-AA14-EE71D2A33155}" srcOrd="2" destOrd="0" parTransId="{8B968070-FE5A-4A06-8C3F-BD3EF7AE84F9}" sibTransId="{6BDF5CD4-2CC7-4CCA-AF1D-76201693D1BE}"/>
    <dgm:cxn modelId="{6990414C-9E32-4B75-BFD0-4DD3BC65DD9B}" type="presOf" srcId="{58846478-2707-44E5-AE4E-76BA341B6BA2}" destId="{D5687249-B494-4804-BEA8-55862F420CEF}" srcOrd="0" destOrd="0" presId="urn:microsoft.com/office/officeart/2005/8/layout/vList2"/>
    <dgm:cxn modelId="{B3484F72-7A03-401F-A32A-A00AE3393C9F}" type="presOf" srcId="{4CECF770-CB7D-494A-A9C5-9BD29E8DD70A}" destId="{A10AF8C6-6CB1-4520-82A2-1E411828DD31}" srcOrd="0" destOrd="0" presId="urn:microsoft.com/office/officeart/2005/8/layout/vList2"/>
    <dgm:cxn modelId="{DA870275-009F-4377-8578-E79C29C63629}" srcId="{8474645C-0A10-4C5F-B5DF-70EDD3C95DA2}" destId="{231248DF-C03F-4A04-909A-267C2C909806}" srcOrd="0" destOrd="0" parTransId="{F7B25D1D-4917-4840-9646-7A9943653FAB}" sibTransId="{8F3B06C9-4BF0-4CAA-BB1D-B704361F27E5}"/>
    <dgm:cxn modelId="{B849A4A1-8832-4ADF-9347-5D551ECF306A}" type="presOf" srcId="{9C7529F2-59CB-44F9-9535-B568587F0AC8}" destId="{36B8FF8F-EEA6-42AC-934D-B5FB13CA73D3}" srcOrd="0" destOrd="0" presId="urn:microsoft.com/office/officeart/2005/8/layout/vList2"/>
    <dgm:cxn modelId="{ADAD85AD-4EA2-4560-9F37-9692C552BFD6}" type="presOf" srcId="{8474645C-0A10-4C5F-B5DF-70EDD3C95DA2}" destId="{40D2F2C4-B532-439A-BDB6-17C81CADC8D6}" srcOrd="0" destOrd="0" presId="urn:microsoft.com/office/officeart/2005/8/layout/vList2"/>
    <dgm:cxn modelId="{B3559AB4-97A6-41AB-9B9A-FBEFD5F3E3FE}" type="presOf" srcId="{231248DF-C03F-4A04-909A-267C2C909806}" destId="{3CC4408C-C6E8-4B67-8BAE-7A5157DE694A}" srcOrd="0" destOrd="0" presId="urn:microsoft.com/office/officeart/2005/8/layout/vList2"/>
    <dgm:cxn modelId="{11E272B7-F6C4-4AEB-80A9-5FD49DF5601B}" srcId="{8474645C-0A10-4C5F-B5DF-70EDD3C95DA2}" destId="{9C7529F2-59CB-44F9-9535-B568587F0AC8}" srcOrd="3" destOrd="0" parTransId="{5B8851BE-5716-4F4B-A7C5-458F7B7C2B47}" sibTransId="{1D7DF681-A113-4370-A0F8-84520FDDE3BD}"/>
    <dgm:cxn modelId="{F4739DCB-012D-44BB-8ED5-059A1C55CE1A}" srcId="{8474645C-0A10-4C5F-B5DF-70EDD3C95DA2}" destId="{4CECF770-CB7D-494A-A9C5-9BD29E8DD70A}" srcOrd="4" destOrd="0" parTransId="{55CB3C90-2F8B-4E5B-A583-CD69D5C0C50C}" sibTransId="{52C6E3A1-856F-4DE0-88D3-8A9D7FCF9394}"/>
    <dgm:cxn modelId="{061FD7E7-F51B-4027-90D3-B4C2F83C1648}" srcId="{8474645C-0A10-4C5F-B5DF-70EDD3C95DA2}" destId="{42A6092E-CC99-4A1D-99C2-3C319474742C}" srcOrd="1" destOrd="0" parTransId="{75BE04CA-B4F2-40B4-8FFA-67AC6D3E4D11}" sibTransId="{B6FEB246-C0A6-4529-BF2C-A3A79C021A14}"/>
    <dgm:cxn modelId="{57E4E2FF-87A8-4369-8606-FB24933E0287}" srcId="{8474645C-0A10-4C5F-B5DF-70EDD3C95DA2}" destId="{58846478-2707-44E5-AE4E-76BA341B6BA2}" srcOrd="5" destOrd="0" parTransId="{595F3C50-5E03-44BA-B44C-9D889CD95689}" sibTransId="{FD45E05F-D017-4AD9-8082-E7AC90A40593}"/>
    <dgm:cxn modelId="{7D1DD063-B2B4-467B-9274-62980D34FF13}" type="presParOf" srcId="{40D2F2C4-B532-439A-BDB6-17C81CADC8D6}" destId="{3CC4408C-C6E8-4B67-8BAE-7A5157DE694A}" srcOrd="0" destOrd="0" presId="urn:microsoft.com/office/officeart/2005/8/layout/vList2"/>
    <dgm:cxn modelId="{FE408677-4301-4E54-9535-6EBE178AF76E}" type="presParOf" srcId="{40D2F2C4-B532-439A-BDB6-17C81CADC8D6}" destId="{79C63B1A-7599-4426-85E7-36C33EB59E02}" srcOrd="1" destOrd="0" presId="urn:microsoft.com/office/officeart/2005/8/layout/vList2"/>
    <dgm:cxn modelId="{F4465C32-10CB-4590-98BF-573CDA22A1D6}" type="presParOf" srcId="{40D2F2C4-B532-439A-BDB6-17C81CADC8D6}" destId="{4B2FF775-AF26-492E-8EEE-4BB0392E23A2}" srcOrd="2" destOrd="0" presId="urn:microsoft.com/office/officeart/2005/8/layout/vList2"/>
    <dgm:cxn modelId="{BAAF1FE8-44C7-43B1-884F-2F05E0E66C55}" type="presParOf" srcId="{40D2F2C4-B532-439A-BDB6-17C81CADC8D6}" destId="{35541A57-5698-4F52-A78C-E7B01276595A}" srcOrd="3" destOrd="0" presId="urn:microsoft.com/office/officeart/2005/8/layout/vList2"/>
    <dgm:cxn modelId="{1C795339-4E89-4F10-83A4-59A645DA8A0F}" type="presParOf" srcId="{40D2F2C4-B532-439A-BDB6-17C81CADC8D6}" destId="{B20FCB13-EEE6-4FC5-A342-A5010A2B50B9}" srcOrd="4" destOrd="0" presId="urn:microsoft.com/office/officeart/2005/8/layout/vList2"/>
    <dgm:cxn modelId="{71D0AD64-C086-4497-8738-407B278CA251}" type="presParOf" srcId="{40D2F2C4-B532-439A-BDB6-17C81CADC8D6}" destId="{307C1F88-D681-40A3-B05F-89CDF998178E}" srcOrd="5" destOrd="0" presId="urn:microsoft.com/office/officeart/2005/8/layout/vList2"/>
    <dgm:cxn modelId="{C5CA87FD-F440-4817-8B89-3094CCB1AA44}" type="presParOf" srcId="{40D2F2C4-B532-439A-BDB6-17C81CADC8D6}" destId="{36B8FF8F-EEA6-42AC-934D-B5FB13CA73D3}" srcOrd="6" destOrd="0" presId="urn:microsoft.com/office/officeart/2005/8/layout/vList2"/>
    <dgm:cxn modelId="{B49806E3-E608-47BA-B974-8FF9F523E47F}" type="presParOf" srcId="{40D2F2C4-B532-439A-BDB6-17C81CADC8D6}" destId="{E07457C9-DF4A-4F0A-AD89-0B8588615A69}" srcOrd="7" destOrd="0" presId="urn:microsoft.com/office/officeart/2005/8/layout/vList2"/>
    <dgm:cxn modelId="{2E187132-A51B-46DE-8048-55DA9F8708A4}" type="presParOf" srcId="{40D2F2C4-B532-439A-BDB6-17C81CADC8D6}" destId="{A10AF8C6-6CB1-4520-82A2-1E411828DD31}" srcOrd="8" destOrd="0" presId="urn:microsoft.com/office/officeart/2005/8/layout/vList2"/>
    <dgm:cxn modelId="{2D6952C4-3064-4548-BCEB-7D34CAA04D47}" type="presParOf" srcId="{40D2F2C4-B532-439A-BDB6-17C81CADC8D6}" destId="{AF021D0C-4A90-4871-A153-89C9A913F71F}" srcOrd="9" destOrd="0" presId="urn:microsoft.com/office/officeart/2005/8/layout/vList2"/>
    <dgm:cxn modelId="{2D118DF4-3683-47F9-AC21-8A794B728A6A}" type="presParOf" srcId="{40D2F2C4-B532-439A-BDB6-17C81CADC8D6}" destId="{D5687249-B494-4804-BEA8-55862F420CEF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5112C0D-CA7E-4B51-A09C-97473F4FB5E9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A24F5DD-CBC7-45A9-A663-D5953C306CFA}">
      <dgm:prSet/>
      <dgm:spPr/>
      <dgm:t>
        <a:bodyPr/>
        <a:lstStyle/>
        <a:p>
          <a:r>
            <a:rPr lang="hr-HR" dirty="0"/>
            <a:t>Američko psihijatrijsko udruženje, APU (2014). </a:t>
          </a:r>
          <a:r>
            <a:rPr lang="hr-HR" i="1" dirty="0"/>
            <a:t>Dijagnostički i statistički priručnik za duševne poremećaje, DSM-V.</a:t>
          </a:r>
          <a:r>
            <a:rPr lang="hr-HR" dirty="0"/>
            <a:t> Jastrebarsko: Naklada Slap</a:t>
          </a:r>
          <a:endParaRPr lang="en-US" dirty="0"/>
        </a:p>
      </dgm:t>
    </dgm:pt>
    <dgm:pt modelId="{AA10AFA5-AB9A-4F35-A012-004B7FED6B6F}" type="parTrans" cxnId="{A8138728-DE3D-4C10-8963-6F8B85026C73}">
      <dgm:prSet/>
      <dgm:spPr/>
      <dgm:t>
        <a:bodyPr/>
        <a:lstStyle/>
        <a:p>
          <a:endParaRPr lang="en-US"/>
        </a:p>
      </dgm:t>
    </dgm:pt>
    <dgm:pt modelId="{F3377444-BCC8-435A-8C81-ACBF0173F7DC}" type="sibTrans" cxnId="{A8138728-DE3D-4C10-8963-6F8B85026C73}">
      <dgm:prSet/>
      <dgm:spPr/>
      <dgm:t>
        <a:bodyPr/>
        <a:lstStyle/>
        <a:p>
          <a:endParaRPr lang="en-US"/>
        </a:p>
      </dgm:t>
    </dgm:pt>
    <dgm:pt modelId="{32C274AC-273B-4266-8A05-4F1A81A04867}">
      <dgm:prSet/>
      <dgm:spPr/>
      <dgm:t>
        <a:bodyPr/>
        <a:lstStyle/>
        <a:p>
          <a:r>
            <a:rPr lang="hr-HR" b="0" i="0"/>
            <a:t>Knez, R.; Pokrajac-Bulian, A.;  Peršić, M. (2008). Epidemiologija poremećaja hranjenja u djece i adolescenata </a:t>
          </a:r>
          <a:r>
            <a:rPr lang="hr-HR" b="0" i="1"/>
            <a:t>/Paediatria Croatica. Supplement,</a:t>
          </a:r>
          <a:r>
            <a:rPr lang="hr-HR" b="0" i="0"/>
            <a:t> </a:t>
          </a:r>
          <a:r>
            <a:rPr lang="hr-HR" i="0"/>
            <a:t>52</a:t>
          </a:r>
          <a:r>
            <a:rPr lang="hr-HR" b="0" i="0"/>
            <a:t>, 111-115. </a:t>
          </a:r>
          <a:endParaRPr lang="en-US"/>
        </a:p>
      </dgm:t>
    </dgm:pt>
    <dgm:pt modelId="{C5F8BD1C-D6B1-4BB3-BF46-FE03C6FF3389}" type="parTrans" cxnId="{4038A2BC-7597-4B63-9FEF-38F886B316BD}">
      <dgm:prSet/>
      <dgm:spPr/>
      <dgm:t>
        <a:bodyPr/>
        <a:lstStyle/>
        <a:p>
          <a:endParaRPr lang="en-US"/>
        </a:p>
      </dgm:t>
    </dgm:pt>
    <dgm:pt modelId="{79D85E86-66CB-4FA6-A268-1D3F040B83D1}" type="sibTrans" cxnId="{4038A2BC-7597-4B63-9FEF-38F886B316BD}">
      <dgm:prSet/>
      <dgm:spPr/>
      <dgm:t>
        <a:bodyPr/>
        <a:lstStyle/>
        <a:p>
          <a:endParaRPr lang="en-US"/>
        </a:p>
      </dgm:t>
    </dgm:pt>
    <dgm:pt modelId="{6CB470C4-E9CC-4445-B1EF-DC7090A842E7}">
      <dgm:prSet/>
      <dgm:spPr/>
      <dgm:t>
        <a:bodyPr/>
        <a:lstStyle/>
        <a:p>
          <a:r>
            <a:rPr lang="hr-HR" b="0" i="0"/>
            <a:t>Pokrajac-Bulian, A., Mohorić, T. i Đurović, D. (2007). Odstupajuće navike hranjenja, nezadovoljstvo tijelom i učestalost provođenja dijete kod hrvatskih srednjoškolaca. </a:t>
          </a:r>
          <a:r>
            <a:rPr lang="hr-HR" b="0" i="1"/>
            <a:t>Psihologijske teme, 16</a:t>
          </a:r>
          <a:r>
            <a:rPr lang="hr-HR" b="0" i="0"/>
            <a:t> (1), 27-46.</a:t>
          </a:r>
          <a:endParaRPr lang="en-US"/>
        </a:p>
      </dgm:t>
    </dgm:pt>
    <dgm:pt modelId="{F8C51719-4677-4853-AE24-5A988A6FC0E2}" type="parTrans" cxnId="{18C74EB4-EDEF-4190-A8E3-00567C9507AA}">
      <dgm:prSet/>
      <dgm:spPr/>
      <dgm:t>
        <a:bodyPr/>
        <a:lstStyle/>
        <a:p>
          <a:endParaRPr lang="en-US"/>
        </a:p>
      </dgm:t>
    </dgm:pt>
    <dgm:pt modelId="{2BDE5F9E-2472-4B09-867E-DC4F101868A5}" type="sibTrans" cxnId="{18C74EB4-EDEF-4190-A8E3-00567C9507AA}">
      <dgm:prSet/>
      <dgm:spPr/>
      <dgm:t>
        <a:bodyPr/>
        <a:lstStyle/>
        <a:p>
          <a:endParaRPr lang="en-US"/>
        </a:p>
      </dgm:t>
    </dgm:pt>
    <dgm:pt modelId="{EAC26161-9EC7-4E65-9DA8-1178AC00366E}">
      <dgm:prSet/>
      <dgm:spPr/>
      <dgm:t>
        <a:bodyPr/>
        <a:lstStyle/>
        <a:p>
          <a:r>
            <a:rPr lang="hr-HR" dirty="0">
              <a:solidFill>
                <a:srgbClr val="0070C0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http://www.centarbea.hr/</a:t>
          </a:r>
          <a:endParaRPr lang="en-US" dirty="0">
            <a:solidFill>
              <a:srgbClr val="0070C0"/>
            </a:solidFill>
          </a:endParaRPr>
        </a:p>
      </dgm:t>
    </dgm:pt>
    <dgm:pt modelId="{0360D5AF-C223-4044-90E3-C91DBBBB3B0B}" type="parTrans" cxnId="{1E162743-DD9B-461D-8039-368935EADE0C}">
      <dgm:prSet/>
      <dgm:spPr/>
      <dgm:t>
        <a:bodyPr/>
        <a:lstStyle/>
        <a:p>
          <a:endParaRPr lang="en-US"/>
        </a:p>
      </dgm:t>
    </dgm:pt>
    <dgm:pt modelId="{29925A9C-7436-4A1B-99F1-4048657DCF99}" type="sibTrans" cxnId="{1E162743-DD9B-461D-8039-368935EADE0C}">
      <dgm:prSet/>
      <dgm:spPr/>
      <dgm:t>
        <a:bodyPr/>
        <a:lstStyle/>
        <a:p>
          <a:endParaRPr lang="en-US"/>
        </a:p>
      </dgm:t>
    </dgm:pt>
    <dgm:pt modelId="{835FA021-E5F1-4874-AB31-26F73BCDE254}">
      <dgm:prSet/>
      <dgm:spPr/>
      <dgm:t>
        <a:bodyPr/>
        <a:lstStyle/>
        <a:p>
          <a:r>
            <a:rPr lang="hr-HR" dirty="0">
              <a:hlinkClick xmlns:r="http://schemas.openxmlformats.org/officeDocument/2006/relationships" r:id="rId2"/>
            </a:rPr>
            <a:t>https://www.kakosi.hr/2021/12/07/poremecaji-hranjenja/</a:t>
          </a:r>
          <a:endParaRPr lang="hr-HR" dirty="0"/>
        </a:p>
      </dgm:t>
    </dgm:pt>
    <dgm:pt modelId="{B4FDDE14-4EB3-4030-A1CD-20371DA80A34}" type="parTrans" cxnId="{14E41231-748D-48A2-B9B0-EA638B298AAE}">
      <dgm:prSet/>
      <dgm:spPr/>
      <dgm:t>
        <a:bodyPr/>
        <a:lstStyle/>
        <a:p>
          <a:endParaRPr lang="en-US"/>
        </a:p>
      </dgm:t>
    </dgm:pt>
    <dgm:pt modelId="{8A3908D6-3D44-4DD2-92C0-25C1EE49342F}" type="sibTrans" cxnId="{14E41231-748D-48A2-B9B0-EA638B298AAE}">
      <dgm:prSet/>
      <dgm:spPr/>
      <dgm:t>
        <a:bodyPr/>
        <a:lstStyle/>
        <a:p>
          <a:endParaRPr lang="en-US"/>
        </a:p>
      </dgm:t>
    </dgm:pt>
    <dgm:pt modelId="{425BA7D6-B140-4678-B91C-33068F7D7CE5}" type="pres">
      <dgm:prSet presAssocID="{C5112C0D-CA7E-4B51-A09C-97473F4FB5E9}" presName="vert0" presStyleCnt="0">
        <dgm:presLayoutVars>
          <dgm:dir/>
          <dgm:animOne val="branch"/>
          <dgm:animLvl val="lvl"/>
        </dgm:presLayoutVars>
      </dgm:prSet>
      <dgm:spPr/>
    </dgm:pt>
    <dgm:pt modelId="{8E872509-017D-4791-97E2-9BCED0C341EB}" type="pres">
      <dgm:prSet presAssocID="{AA24F5DD-CBC7-45A9-A663-D5953C306CFA}" presName="thickLine" presStyleLbl="alignNode1" presStyleIdx="0" presStyleCnt="5"/>
      <dgm:spPr/>
    </dgm:pt>
    <dgm:pt modelId="{6D597D98-8969-498D-90E6-F9F3E9AEF82A}" type="pres">
      <dgm:prSet presAssocID="{AA24F5DD-CBC7-45A9-A663-D5953C306CFA}" presName="horz1" presStyleCnt="0"/>
      <dgm:spPr/>
    </dgm:pt>
    <dgm:pt modelId="{18A51008-E53B-43C1-9843-F42792D53F75}" type="pres">
      <dgm:prSet presAssocID="{AA24F5DD-CBC7-45A9-A663-D5953C306CFA}" presName="tx1" presStyleLbl="revTx" presStyleIdx="0" presStyleCnt="5"/>
      <dgm:spPr/>
    </dgm:pt>
    <dgm:pt modelId="{96F8545E-07E9-433F-A1CA-FBF6345D52D5}" type="pres">
      <dgm:prSet presAssocID="{AA24F5DD-CBC7-45A9-A663-D5953C306CFA}" presName="vert1" presStyleCnt="0"/>
      <dgm:spPr/>
    </dgm:pt>
    <dgm:pt modelId="{298CCD19-9E6D-4916-81F9-4D48EE5E19FB}" type="pres">
      <dgm:prSet presAssocID="{32C274AC-273B-4266-8A05-4F1A81A04867}" presName="thickLine" presStyleLbl="alignNode1" presStyleIdx="1" presStyleCnt="5"/>
      <dgm:spPr/>
    </dgm:pt>
    <dgm:pt modelId="{7DF6AFFB-391C-46EB-95D9-9FA19727D2EE}" type="pres">
      <dgm:prSet presAssocID="{32C274AC-273B-4266-8A05-4F1A81A04867}" presName="horz1" presStyleCnt="0"/>
      <dgm:spPr/>
    </dgm:pt>
    <dgm:pt modelId="{439F9E40-8FB6-4735-AE09-191B1661055F}" type="pres">
      <dgm:prSet presAssocID="{32C274AC-273B-4266-8A05-4F1A81A04867}" presName="tx1" presStyleLbl="revTx" presStyleIdx="1" presStyleCnt="5"/>
      <dgm:spPr/>
    </dgm:pt>
    <dgm:pt modelId="{0F1E307E-EA0C-4F68-A279-43CF5542C1AB}" type="pres">
      <dgm:prSet presAssocID="{32C274AC-273B-4266-8A05-4F1A81A04867}" presName="vert1" presStyleCnt="0"/>
      <dgm:spPr/>
    </dgm:pt>
    <dgm:pt modelId="{B52F65F9-6CE6-40F9-AA42-ECA7257D9356}" type="pres">
      <dgm:prSet presAssocID="{6CB470C4-E9CC-4445-B1EF-DC7090A842E7}" presName="thickLine" presStyleLbl="alignNode1" presStyleIdx="2" presStyleCnt="5"/>
      <dgm:spPr/>
    </dgm:pt>
    <dgm:pt modelId="{1F995369-ACCB-462B-BF5A-0EAD8218957B}" type="pres">
      <dgm:prSet presAssocID="{6CB470C4-E9CC-4445-B1EF-DC7090A842E7}" presName="horz1" presStyleCnt="0"/>
      <dgm:spPr/>
    </dgm:pt>
    <dgm:pt modelId="{DC9923A2-27A2-473C-8BE0-6B68E60C9774}" type="pres">
      <dgm:prSet presAssocID="{6CB470C4-E9CC-4445-B1EF-DC7090A842E7}" presName="tx1" presStyleLbl="revTx" presStyleIdx="2" presStyleCnt="5"/>
      <dgm:spPr/>
    </dgm:pt>
    <dgm:pt modelId="{FB34727E-CD3C-4894-B37B-C464C0937389}" type="pres">
      <dgm:prSet presAssocID="{6CB470C4-E9CC-4445-B1EF-DC7090A842E7}" presName="vert1" presStyleCnt="0"/>
      <dgm:spPr/>
    </dgm:pt>
    <dgm:pt modelId="{D891B2A4-7CD1-4EE4-BD11-DD65A82B653C}" type="pres">
      <dgm:prSet presAssocID="{EAC26161-9EC7-4E65-9DA8-1178AC00366E}" presName="thickLine" presStyleLbl="alignNode1" presStyleIdx="3" presStyleCnt="5"/>
      <dgm:spPr/>
    </dgm:pt>
    <dgm:pt modelId="{1AE1748A-CE21-41FB-A861-F9F929F28AED}" type="pres">
      <dgm:prSet presAssocID="{EAC26161-9EC7-4E65-9DA8-1178AC00366E}" presName="horz1" presStyleCnt="0"/>
      <dgm:spPr/>
    </dgm:pt>
    <dgm:pt modelId="{22ED2E82-963D-4685-9667-BA1D483393B7}" type="pres">
      <dgm:prSet presAssocID="{EAC26161-9EC7-4E65-9DA8-1178AC00366E}" presName="tx1" presStyleLbl="revTx" presStyleIdx="3" presStyleCnt="5"/>
      <dgm:spPr/>
    </dgm:pt>
    <dgm:pt modelId="{013167A1-7241-463A-9375-9A38663A5781}" type="pres">
      <dgm:prSet presAssocID="{EAC26161-9EC7-4E65-9DA8-1178AC00366E}" presName="vert1" presStyleCnt="0"/>
      <dgm:spPr/>
    </dgm:pt>
    <dgm:pt modelId="{16ABB902-6B63-492A-8BC9-6C17219EBB43}" type="pres">
      <dgm:prSet presAssocID="{835FA021-E5F1-4874-AB31-26F73BCDE254}" presName="thickLine" presStyleLbl="alignNode1" presStyleIdx="4" presStyleCnt="5"/>
      <dgm:spPr/>
    </dgm:pt>
    <dgm:pt modelId="{2FB5DB5C-59B1-4EDF-8414-567E96949941}" type="pres">
      <dgm:prSet presAssocID="{835FA021-E5F1-4874-AB31-26F73BCDE254}" presName="horz1" presStyleCnt="0"/>
      <dgm:spPr/>
    </dgm:pt>
    <dgm:pt modelId="{39D1B2D9-AF89-4471-87E8-4CEC61AEF7CD}" type="pres">
      <dgm:prSet presAssocID="{835FA021-E5F1-4874-AB31-26F73BCDE254}" presName="tx1" presStyleLbl="revTx" presStyleIdx="4" presStyleCnt="5"/>
      <dgm:spPr/>
    </dgm:pt>
    <dgm:pt modelId="{E39A154D-233E-4F2D-9DBE-1B2A17D4E587}" type="pres">
      <dgm:prSet presAssocID="{835FA021-E5F1-4874-AB31-26F73BCDE254}" presName="vert1" presStyleCnt="0"/>
      <dgm:spPr/>
    </dgm:pt>
  </dgm:ptLst>
  <dgm:cxnLst>
    <dgm:cxn modelId="{A8138728-DE3D-4C10-8963-6F8B85026C73}" srcId="{C5112C0D-CA7E-4B51-A09C-97473F4FB5E9}" destId="{AA24F5DD-CBC7-45A9-A663-D5953C306CFA}" srcOrd="0" destOrd="0" parTransId="{AA10AFA5-AB9A-4F35-A012-004B7FED6B6F}" sibTransId="{F3377444-BCC8-435A-8C81-ACBF0173F7DC}"/>
    <dgm:cxn modelId="{A55FD529-ED5B-4761-AAA2-2B3AB54256D9}" type="presOf" srcId="{6CB470C4-E9CC-4445-B1EF-DC7090A842E7}" destId="{DC9923A2-27A2-473C-8BE0-6B68E60C9774}" srcOrd="0" destOrd="0" presId="urn:microsoft.com/office/officeart/2008/layout/LinedList"/>
    <dgm:cxn modelId="{14E41231-748D-48A2-B9B0-EA638B298AAE}" srcId="{C5112C0D-CA7E-4B51-A09C-97473F4FB5E9}" destId="{835FA021-E5F1-4874-AB31-26F73BCDE254}" srcOrd="4" destOrd="0" parTransId="{B4FDDE14-4EB3-4030-A1CD-20371DA80A34}" sibTransId="{8A3908D6-3D44-4DD2-92C0-25C1EE49342F}"/>
    <dgm:cxn modelId="{FDD42031-76F4-4B31-9C89-384DEADD398B}" type="presOf" srcId="{835FA021-E5F1-4874-AB31-26F73BCDE254}" destId="{39D1B2D9-AF89-4471-87E8-4CEC61AEF7CD}" srcOrd="0" destOrd="0" presId="urn:microsoft.com/office/officeart/2008/layout/LinedList"/>
    <dgm:cxn modelId="{B922B93B-54A3-453D-8BB3-3411FE64A736}" type="presOf" srcId="{AA24F5DD-CBC7-45A9-A663-D5953C306CFA}" destId="{18A51008-E53B-43C1-9843-F42792D53F75}" srcOrd="0" destOrd="0" presId="urn:microsoft.com/office/officeart/2008/layout/LinedList"/>
    <dgm:cxn modelId="{1E162743-DD9B-461D-8039-368935EADE0C}" srcId="{C5112C0D-CA7E-4B51-A09C-97473F4FB5E9}" destId="{EAC26161-9EC7-4E65-9DA8-1178AC00366E}" srcOrd="3" destOrd="0" parTransId="{0360D5AF-C223-4044-90E3-C91DBBBB3B0B}" sibTransId="{29925A9C-7436-4A1B-99F1-4048657DCF99}"/>
    <dgm:cxn modelId="{9CCBD4A9-6FED-4DF3-A35B-2631457DF31A}" type="presOf" srcId="{EAC26161-9EC7-4E65-9DA8-1178AC00366E}" destId="{22ED2E82-963D-4685-9667-BA1D483393B7}" srcOrd="0" destOrd="0" presId="urn:microsoft.com/office/officeart/2008/layout/LinedList"/>
    <dgm:cxn modelId="{18C74EB4-EDEF-4190-A8E3-00567C9507AA}" srcId="{C5112C0D-CA7E-4B51-A09C-97473F4FB5E9}" destId="{6CB470C4-E9CC-4445-B1EF-DC7090A842E7}" srcOrd="2" destOrd="0" parTransId="{F8C51719-4677-4853-AE24-5A988A6FC0E2}" sibTransId="{2BDE5F9E-2472-4B09-867E-DC4F101868A5}"/>
    <dgm:cxn modelId="{4FED04B8-2F98-4A2A-8E68-EEA45131403A}" type="presOf" srcId="{32C274AC-273B-4266-8A05-4F1A81A04867}" destId="{439F9E40-8FB6-4735-AE09-191B1661055F}" srcOrd="0" destOrd="0" presId="urn:microsoft.com/office/officeart/2008/layout/LinedList"/>
    <dgm:cxn modelId="{4038A2BC-7597-4B63-9FEF-38F886B316BD}" srcId="{C5112C0D-CA7E-4B51-A09C-97473F4FB5E9}" destId="{32C274AC-273B-4266-8A05-4F1A81A04867}" srcOrd="1" destOrd="0" parTransId="{C5F8BD1C-D6B1-4BB3-BF46-FE03C6FF3389}" sibTransId="{79D85E86-66CB-4FA6-A268-1D3F040B83D1}"/>
    <dgm:cxn modelId="{171B58ED-616A-4713-8AE4-930DF13E0F4E}" type="presOf" srcId="{C5112C0D-CA7E-4B51-A09C-97473F4FB5E9}" destId="{425BA7D6-B140-4678-B91C-33068F7D7CE5}" srcOrd="0" destOrd="0" presId="urn:microsoft.com/office/officeart/2008/layout/LinedList"/>
    <dgm:cxn modelId="{F0EBBE13-467B-47D0-98F9-D15C881A1053}" type="presParOf" srcId="{425BA7D6-B140-4678-B91C-33068F7D7CE5}" destId="{8E872509-017D-4791-97E2-9BCED0C341EB}" srcOrd="0" destOrd="0" presId="urn:microsoft.com/office/officeart/2008/layout/LinedList"/>
    <dgm:cxn modelId="{3F3BF96C-913A-4A31-99B8-287BB0A0B9F9}" type="presParOf" srcId="{425BA7D6-B140-4678-B91C-33068F7D7CE5}" destId="{6D597D98-8969-498D-90E6-F9F3E9AEF82A}" srcOrd="1" destOrd="0" presId="urn:microsoft.com/office/officeart/2008/layout/LinedList"/>
    <dgm:cxn modelId="{D8E7E756-B2FF-47C6-B97E-5E0E709B5605}" type="presParOf" srcId="{6D597D98-8969-498D-90E6-F9F3E9AEF82A}" destId="{18A51008-E53B-43C1-9843-F42792D53F75}" srcOrd="0" destOrd="0" presId="urn:microsoft.com/office/officeart/2008/layout/LinedList"/>
    <dgm:cxn modelId="{90A54541-891D-4CBB-920D-EF9DD25BD84B}" type="presParOf" srcId="{6D597D98-8969-498D-90E6-F9F3E9AEF82A}" destId="{96F8545E-07E9-433F-A1CA-FBF6345D52D5}" srcOrd="1" destOrd="0" presId="urn:microsoft.com/office/officeart/2008/layout/LinedList"/>
    <dgm:cxn modelId="{00965C17-D1E9-411C-997D-BB2A01453395}" type="presParOf" srcId="{425BA7D6-B140-4678-B91C-33068F7D7CE5}" destId="{298CCD19-9E6D-4916-81F9-4D48EE5E19FB}" srcOrd="2" destOrd="0" presId="urn:microsoft.com/office/officeart/2008/layout/LinedList"/>
    <dgm:cxn modelId="{4F9F6A76-BA7A-4DB4-8404-B1ACC805E732}" type="presParOf" srcId="{425BA7D6-B140-4678-B91C-33068F7D7CE5}" destId="{7DF6AFFB-391C-46EB-95D9-9FA19727D2EE}" srcOrd="3" destOrd="0" presId="urn:microsoft.com/office/officeart/2008/layout/LinedList"/>
    <dgm:cxn modelId="{68C14236-96D9-409F-BA9C-53C81639A617}" type="presParOf" srcId="{7DF6AFFB-391C-46EB-95D9-9FA19727D2EE}" destId="{439F9E40-8FB6-4735-AE09-191B1661055F}" srcOrd="0" destOrd="0" presId="urn:microsoft.com/office/officeart/2008/layout/LinedList"/>
    <dgm:cxn modelId="{9732D6EC-0E5B-45F5-B4EB-916D11770B53}" type="presParOf" srcId="{7DF6AFFB-391C-46EB-95D9-9FA19727D2EE}" destId="{0F1E307E-EA0C-4F68-A279-43CF5542C1AB}" srcOrd="1" destOrd="0" presId="urn:microsoft.com/office/officeart/2008/layout/LinedList"/>
    <dgm:cxn modelId="{E6B9ACAC-A9B8-4950-B829-C55F85FA0CD8}" type="presParOf" srcId="{425BA7D6-B140-4678-B91C-33068F7D7CE5}" destId="{B52F65F9-6CE6-40F9-AA42-ECA7257D9356}" srcOrd="4" destOrd="0" presId="urn:microsoft.com/office/officeart/2008/layout/LinedList"/>
    <dgm:cxn modelId="{7C37DE6C-9569-4AEB-A25E-DB28C7160C04}" type="presParOf" srcId="{425BA7D6-B140-4678-B91C-33068F7D7CE5}" destId="{1F995369-ACCB-462B-BF5A-0EAD8218957B}" srcOrd="5" destOrd="0" presId="urn:microsoft.com/office/officeart/2008/layout/LinedList"/>
    <dgm:cxn modelId="{B0B3BA3C-ADCB-4985-B528-E0597FF03A85}" type="presParOf" srcId="{1F995369-ACCB-462B-BF5A-0EAD8218957B}" destId="{DC9923A2-27A2-473C-8BE0-6B68E60C9774}" srcOrd="0" destOrd="0" presId="urn:microsoft.com/office/officeart/2008/layout/LinedList"/>
    <dgm:cxn modelId="{D92769B6-4AE2-4C27-A244-C57F1C88C7D0}" type="presParOf" srcId="{1F995369-ACCB-462B-BF5A-0EAD8218957B}" destId="{FB34727E-CD3C-4894-B37B-C464C0937389}" srcOrd="1" destOrd="0" presId="urn:microsoft.com/office/officeart/2008/layout/LinedList"/>
    <dgm:cxn modelId="{0E2844F8-1327-4B10-84F9-CB44297857ED}" type="presParOf" srcId="{425BA7D6-B140-4678-B91C-33068F7D7CE5}" destId="{D891B2A4-7CD1-4EE4-BD11-DD65A82B653C}" srcOrd="6" destOrd="0" presId="urn:microsoft.com/office/officeart/2008/layout/LinedList"/>
    <dgm:cxn modelId="{09AB675C-DE87-432A-BAAD-A715F07057A6}" type="presParOf" srcId="{425BA7D6-B140-4678-B91C-33068F7D7CE5}" destId="{1AE1748A-CE21-41FB-A861-F9F929F28AED}" srcOrd="7" destOrd="0" presId="urn:microsoft.com/office/officeart/2008/layout/LinedList"/>
    <dgm:cxn modelId="{99EADA88-2FEC-472E-9BDF-979EBBF75C94}" type="presParOf" srcId="{1AE1748A-CE21-41FB-A861-F9F929F28AED}" destId="{22ED2E82-963D-4685-9667-BA1D483393B7}" srcOrd="0" destOrd="0" presId="urn:microsoft.com/office/officeart/2008/layout/LinedList"/>
    <dgm:cxn modelId="{250F8399-A177-4E25-B27F-61347177198C}" type="presParOf" srcId="{1AE1748A-CE21-41FB-A861-F9F929F28AED}" destId="{013167A1-7241-463A-9375-9A38663A5781}" srcOrd="1" destOrd="0" presId="urn:microsoft.com/office/officeart/2008/layout/LinedList"/>
    <dgm:cxn modelId="{D03B88DA-BD16-4322-A531-68D905BB493A}" type="presParOf" srcId="{425BA7D6-B140-4678-B91C-33068F7D7CE5}" destId="{16ABB902-6B63-492A-8BC9-6C17219EBB43}" srcOrd="8" destOrd="0" presId="urn:microsoft.com/office/officeart/2008/layout/LinedList"/>
    <dgm:cxn modelId="{E36882D9-A214-4B3A-BD3E-99A9F0F9C11A}" type="presParOf" srcId="{425BA7D6-B140-4678-B91C-33068F7D7CE5}" destId="{2FB5DB5C-59B1-4EDF-8414-567E96949941}" srcOrd="9" destOrd="0" presId="urn:microsoft.com/office/officeart/2008/layout/LinedList"/>
    <dgm:cxn modelId="{CA85151F-47A5-4CCA-8337-45EF6B99A64B}" type="presParOf" srcId="{2FB5DB5C-59B1-4EDF-8414-567E96949941}" destId="{39D1B2D9-AF89-4471-87E8-4CEC61AEF7CD}" srcOrd="0" destOrd="0" presId="urn:microsoft.com/office/officeart/2008/layout/LinedList"/>
    <dgm:cxn modelId="{8935D5A5-A7D9-4772-8DD5-43EEC7F30C76}" type="presParOf" srcId="{2FB5DB5C-59B1-4EDF-8414-567E96949941}" destId="{E39A154D-233E-4F2D-9DBE-1B2A17D4E58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FDE26B-1632-418E-9117-B3DB97F54B2C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42804C1-F7B9-4346-8C2A-BD6227F3D41B}">
      <dgm:prSet custT="1"/>
      <dgm:spPr/>
      <dgm:t>
        <a:bodyPr/>
        <a:lstStyle/>
        <a:p>
          <a:pPr algn="ctr"/>
          <a:r>
            <a:rPr lang="hr-HR" sz="3600"/>
            <a:t>Anoreksija nervoza </a:t>
          </a:r>
          <a:endParaRPr lang="en-US" sz="3600" dirty="0"/>
        </a:p>
      </dgm:t>
    </dgm:pt>
    <dgm:pt modelId="{802415A2-82FA-40BF-8D33-E16C851DBB14}" type="parTrans" cxnId="{6BC54E3C-3F37-4738-8DC6-C964895C7F07}">
      <dgm:prSet/>
      <dgm:spPr/>
      <dgm:t>
        <a:bodyPr/>
        <a:lstStyle/>
        <a:p>
          <a:endParaRPr lang="en-US"/>
        </a:p>
      </dgm:t>
    </dgm:pt>
    <dgm:pt modelId="{8F3CF64A-FE12-4201-84FE-B165A305AB1D}" type="sibTrans" cxnId="{6BC54E3C-3F37-4738-8DC6-C964895C7F07}">
      <dgm:prSet/>
      <dgm:spPr/>
      <dgm:t>
        <a:bodyPr/>
        <a:lstStyle/>
        <a:p>
          <a:endParaRPr lang="en-US"/>
        </a:p>
      </dgm:t>
    </dgm:pt>
    <dgm:pt modelId="{BB7691C8-56F3-4CEA-9649-0D6D64FD9404}">
      <dgm:prSet custT="1"/>
      <dgm:spPr/>
      <dgm:t>
        <a:bodyPr/>
        <a:lstStyle/>
        <a:p>
          <a:pPr algn="ctr"/>
          <a:r>
            <a:rPr lang="hr-HR" sz="3600"/>
            <a:t>Bulimija nervoza</a:t>
          </a:r>
          <a:endParaRPr lang="en-US" sz="3600" dirty="0"/>
        </a:p>
      </dgm:t>
    </dgm:pt>
    <dgm:pt modelId="{C85D8680-C31E-4E73-933B-BC03A3F323F8}" type="parTrans" cxnId="{B81B6D1A-F406-4E3D-B875-C345B6D6C10D}">
      <dgm:prSet/>
      <dgm:spPr/>
      <dgm:t>
        <a:bodyPr/>
        <a:lstStyle/>
        <a:p>
          <a:endParaRPr lang="en-US"/>
        </a:p>
      </dgm:t>
    </dgm:pt>
    <dgm:pt modelId="{9A413B04-28DD-4FCE-9AC0-7911936B3743}" type="sibTrans" cxnId="{B81B6D1A-F406-4E3D-B875-C345B6D6C10D}">
      <dgm:prSet/>
      <dgm:spPr/>
      <dgm:t>
        <a:bodyPr/>
        <a:lstStyle/>
        <a:p>
          <a:endParaRPr lang="en-US"/>
        </a:p>
      </dgm:t>
    </dgm:pt>
    <dgm:pt modelId="{E5C33723-510C-4BB3-81E9-D5960379AE4C}">
      <dgm:prSet custT="1"/>
      <dgm:spPr/>
      <dgm:t>
        <a:bodyPr/>
        <a:lstStyle/>
        <a:p>
          <a:pPr algn="ctr"/>
          <a:r>
            <a:rPr lang="hr-HR" sz="3600" dirty="0"/>
            <a:t>Poremećaj s prejedanjem</a:t>
          </a:r>
        </a:p>
      </dgm:t>
    </dgm:pt>
    <dgm:pt modelId="{55DB7211-CC03-4B57-9A50-B99D90E0B925}" type="parTrans" cxnId="{410AC224-555B-43E8-9741-20A8E4634349}">
      <dgm:prSet/>
      <dgm:spPr/>
      <dgm:t>
        <a:bodyPr/>
        <a:lstStyle/>
        <a:p>
          <a:endParaRPr lang="en-US"/>
        </a:p>
      </dgm:t>
    </dgm:pt>
    <dgm:pt modelId="{2FD4BE38-0736-4321-A278-87944A379347}" type="sibTrans" cxnId="{410AC224-555B-43E8-9741-20A8E4634349}">
      <dgm:prSet/>
      <dgm:spPr/>
      <dgm:t>
        <a:bodyPr/>
        <a:lstStyle/>
        <a:p>
          <a:endParaRPr lang="en-US"/>
        </a:p>
      </dgm:t>
    </dgm:pt>
    <dgm:pt modelId="{01A7FFCF-5AB5-4886-B654-31A8E140B6FB}">
      <dgm:prSet custT="1"/>
      <dgm:spPr/>
      <dgm:t>
        <a:bodyPr/>
        <a:lstStyle/>
        <a:p>
          <a:pPr algn="ctr"/>
          <a:r>
            <a:rPr lang="hr-HR" sz="3600" dirty="0"/>
            <a:t>Nespecifični poremećaji hranjenja</a:t>
          </a:r>
        </a:p>
      </dgm:t>
    </dgm:pt>
    <dgm:pt modelId="{28EFC543-4A33-4AEB-BCA8-F0C5DD1F0253}" type="parTrans" cxnId="{BB4DE9A6-4706-449C-8510-023BDD372348}">
      <dgm:prSet/>
      <dgm:spPr/>
      <dgm:t>
        <a:bodyPr/>
        <a:lstStyle/>
        <a:p>
          <a:endParaRPr lang="hr-HR"/>
        </a:p>
      </dgm:t>
    </dgm:pt>
    <dgm:pt modelId="{BC9006D5-FD6F-4EAA-A210-0CF471EFD2BB}" type="sibTrans" cxnId="{BB4DE9A6-4706-449C-8510-023BDD372348}">
      <dgm:prSet/>
      <dgm:spPr/>
      <dgm:t>
        <a:bodyPr/>
        <a:lstStyle/>
        <a:p>
          <a:endParaRPr lang="hr-HR"/>
        </a:p>
      </dgm:t>
    </dgm:pt>
    <dgm:pt modelId="{A0B2A881-F7D5-472E-82AE-B2C9A21F3E4C}" type="pres">
      <dgm:prSet presAssocID="{E2FDE26B-1632-418E-9117-B3DB97F54B2C}" presName="linear" presStyleCnt="0">
        <dgm:presLayoutVars>
          <dgm:animLvl val="lvl"/>
          <dgm:resizeHandles val="exact"/>
        </dgm:presLayoutVars>
      </dgm:prSet>
      <dgm:spPr/>
    </dgm:pt>
    <dgm:pt modelId="{AC74C01D-6F69-4A79-AAD5-99164D775B07}" type="pres">
      <dgm:prSet presAssocID="{E42804C1-F7B9-4346-8C2A-BD6227F3D41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B9EAD4B9-BECF-41A7-BA47-6DFE2CA50A0F}" type="pres">
      <dgm:prSet presAssocID="{8F3CF64A-FE12-4201-84FE-B165A305AB1D}" presName="spacer" presStyleCnt="0"/>
      <dgm:spPr/>
    </dgm:pt>
    <dgm:pt modelId="{0BF869E7-85B5-49F2-AE02-B24B1545D8DB}" type="pres">
      <dgm:prSet presAssocID="{BB7691C8-56F3-4CEA-9649-0D6D64FD940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C8ECD7E-1F1C-44FB-ACA6-7DBFDEA29C32}" type="pres">
      <dgm:prSet presAssocID="{9A413B04-28DD-4FCE-9AC0-7911936B3743}" presName="spacer" presStyleCnt="0"/>
      <dgm:spPr/>
    </dgm:pt>
    <dgm:pt modelId="{121BE3A1-9641-4715-8210-BF92912E8659}" type="pres">
      <dgm:prSet presAssocID="{E5C33723-510C-4BB3-81E9-D5960379AE4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AF64C67F-CD32-40AD-87C0-22E10865DFC6}" type="pres">
      <dgm:prSet presAssocID="{2FD4BE38-0736-4321-A278-87944A379347}" presName="spacer" presStyleCnt="0"/>
      <dgm:spPr/>
    </dgm:pt>
    <dgm:pt modelId="{9D7BE0A0-6051-482D-AA80-6A750DEC4D26}" type="pres">
      <dgm:prSet presAssocID="{01A7FFCF-5AB5-4886-B654-31A8E140B6FB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AC971918-4C0C-4C22-BF9C-ADDF13DDFE74}" type="presOf" srcId="{BB7691C8-56F3-4CEA-9649-0D6D64FD9404}" destId="{0BF869E7-85B5-49F2-AE02-B24B1545D8DB}" srcOrd="0" destOrd="0" presId="urn:microsoft.com/office/officeart/2005/8/layout/vList2"/>
    <dgm:cxn modelId="{B81B6D1A-F406-4E3D-B875-C345B6D6C10D}" srcId="{E2FDE26B-1632-418E-9117-B3DB97F54B2C}" destId="{BB7691C8-56F3-4CEA-9649-0D6D64FD9404}" srcOrd="1" destOrd="0" parTransId="{C85D8680-C31E-4E73-933B-BC03A3F323F8}" sibTransId="{9A413B04-28DD-4FCE-9AC0-7911936B3743}"/>
    <dgm:cxn modelId="{410AC224-555B-43E8-9741-20A8E4634349}" srcId="{E2FDE26B-1632-418E-9117-B3DB97F54B2C}" destId="{E5C33723-510C-4BB3-81E9-D5960379AE4C}" srcOrd="2" destOrd="0" parTransId="{55DB7211-CC03-4B57-9A50-B99D90E0B925}" sibTransId="{2FD4BE38-0736-4321-A278-87944A379347}"/>
    <dgm:cxn modelId="{0AE68827-645B-4F3C-9C62-F75743AEE3BC}" type="presOf" srcId="{01A7FFCF-5AB5-4886-B654-31A8E140B6FB}" destId="{9D7BE0A0-6051-482D-AA80-6A750DEC4D26}" srcOrd="0" destOrd="0" presId="urn:microsoft.com/office/officeart/2005/8/layout/vList2"/>
    <dgm:cxn modelId="{6BC54E3C-3F37-4738-8DC6-C964895C7F07}" srcId="{E2FDE26B-1632-418E-9117-B3DB97F54B2C}" destId="{E42804C1-F7B9-4346-8C2A-BD6227F3D41B}" srcOrd="0" destOrd="0" parTransId="{802415A2-82FA-40BF-8D33-E16C851DBB14}" sibTransId="{8F3CF64A-FE12-4201-84FE-B165A305AB1D}"/>
    <dgm:cxn modelId="{F474E772-2D9C-4968-AEF2-F758D8CE5F4F}" type="presOf" srcId="{E42804C1-F7B9-4346-8C2A-BD6227F3D41B}" destId="{AC74C01D-6F69-4A79-AAD5-99164D775B07}" srcOrd="0" destOrd="0" presId="urn:microsoft.com/office/officeart/2005/8/layout/vList2"/>
    <dgm:cxn modelId="{D6B4C29C-365A-4C1E-A842-A0395E120057}" type="presOf" srcId="{E2FDE26B-1632-418E-9117-B3DB97F54B2C}" destId="{A0B2A881-F7D5-472E-82AE-B2C9A21F3E4C}" srcOrd="0" destOrd="0" presId="urn:microsoft.com/office/officeart/2005/8/layout/vList2"/>
    <dgm:cxn modelId="{BB4DE9A6-4706-449C-8510-023BDD372348}" srcId="{E2FDE26B-1632-418E-9117-B3DB97F54B2C}" destId="{01A7FFCF-5AB5-4886-B654-31A8E140B6FB}" srcOrd="3" destOrd="0" parTransId="{28EFC543-4A33-4AEB-BCA8-F0C5DD1F0253}" sibTransId="{BC9006D5-FD6F-4EAA-A210-0CF471EFD2BB}"/>
    <dgm:cxn modelId="{DA2037D0-0150-4E26-BD7F-49B0A3AE664C}" type="presOf" srcId="{E5C33723-510C-4BB3-81E9-D5960379AE4C}" destId="{121BE3A1-9641-4715-8210-BF92912E8659}" srcOrd="0" destOrd="0" presId="urn:microsoft.com/office/officeart/2005/8/layout/vList2"/>
    <dgm:cxn modelId="{FFA4FB5B-66E5-43B8-8EBE-628C11DEB0C3}" type="presParOf" srcId="{A0B2A881-F7D5-472E-82AE-B2C9A21F3E4C}" destId="{AC74C01D-6F69-4A79-AAD5-99164D775B07}" srcOrd="0" destOrd="0" presId="urn:microsoft.com/office/officeart/2005/8/layout/vList2"/>
    <dgm:cxn modelId="{7A9F0C62-FDD6-4B5A-9DFB-7E564B92187E}" type="presParOf" srcId="{A0B2A881-F7D5-472E-82AE-B2C9A21F3E4C}" destId="{B9EAD4B9-BECF-41A7-BA47-6DFE2CA50A0F}" srcOrd="1" destOrd="0" presId="urn:microsoft.com/office/officeart/2005/8/layout/vList2"/>
    <dgm:cxn modelId="{8FCBA067-EF4C-477B-8965-79E6C9DC1AD5}" type="presParOf" srcId="{A0B2A881-F7D5-472E-82AE-B2C9A21F3E4C}" destId="{0BF869E7-85B5-49F2-AE02-B24B1545D8DB}" srcOrd="2" destOrd="0" presId="urn:microsoft.com/office/officeart/2005/8/layout/vList2"/>
    <dgm:cxn modelId="{9F60072D-30EA-41C1-9977-98EBF7CF831F}" type="presParOf" srcId="{A0B2A881-F7D5-472E-82AE-B2C9A21F3E4C}" destId="{FC8ECD7E-1F1C-44FB-ACA6-7DBFDEA29C32}" srcOrd="3" destOrd="0" presId="urn:microsoft.com/office/officeart/2005/8/layout/vList2"/>
    <dgm:cxn modelId="{5906BFA2-536E-45F5-AAC8-D8D7E4683B61}" type="presParOf" srcId="{A0B2A881-F7D5-472E-82AE-B2C9A21F3E4C}" destId="{121BE3A1-9641-4715-8210-BF92912E8659}" srcOrd="4" destOrd="0" presId="urn:microsoft.com/office/officeart/2005/8/layout/vList2"/>
    <dgm:cxn modelId="{18C2BBC3-503D-4E92-A811-6054258E4ABE}" type="presParOf" srcId="{A0B2A881-F7D5-472E-82AE-B2C9A21F3E4C}" destId="{AF64C67F-CD32-40AD-87C0-22E10865DFC6}" srcOrd="5" destOrd="0" presId="urn:microsoft.com/office/officeart/2005/8/layout/vList2"/>
    <dgm:cxn modelId="{2ABBBA48-7B8C-4C62-8C95-4F133919BF73}" type="presParOf" srcId="{A0B2A881-F7D5-472E-82AE-B2C9A21F3E4C}" destId="{9D7BE0A0-6051-482D-AA80-6A750DEC4D2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EF9C809-C1AA-4BAD-AAFA-BBED4977B7A2}" type="doc">
      <dgm:prSet loTypeId="urn:microsoft.com/office/officeart/2009/3/layout/HorizontalOrganizationChart" loCatId="hierarchy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B884258-32F4-43AB-B2F6-724A948A24CC}">
      <dgm:prSet custT="1"/>
      <dgm:spPr/>
      <dgm:t>
        <a:bodyPr/>
        <a:lstStyle/>
        <a:p>
          <a:r>
            <a:rPr lang="hr-HR" sz="2400"/>
            <a:t>prekomjerni gubitak tjelesne težine</a:t>
          </a:r>
          <a:endParaRPr lang="en-US" sz="2400" dirty="0"/>
        </a:p>
      </dgm:t>
    </dgm:pt>
    <dgm:pt modelId="{CACEA323-6A40-47AC-927A-AC26023AC742}" type="parTrans" cxnId="{9EEB5C3F-CD14-44FD-B0D1-06EFB8E437DA}">
      <dgm:prSet/>
      <dgm:spPr/>
      <dgm:t>
        <a:bodyPr/>
        <a:lstStyle/>
        <a:p>
          <a:endParaRPr lang="en-US"/>
        </a:p>
      </dgm:t>
    </dgm:pt>
    <dgm:pt modelId="{5FD3162D-C0C0-4E86-A95E-526E76A64693}" type="sibTrans" cxnId="{9EEB5C3F-CD14-44FD-B0D1-06EFB8E437DA}">
      <dgm:prSet/>
      <dgm:spPr/>
      <dgm:t>
        <a:bodyPr/>
        <a:lstStyle/>
        <a:p>
          <a:endParaRPr lang="en-US"/>
        </a:p>
      </dgm:t>
    </dgm:pt>
    <dgm:pt modelId="{B829D2D1-B1B3-48A8-827A-854032B2C434}">
      <dgm:prSet custT="1"/>
      <dgm:spPr/>
      <dgm:t>
        <a:bodyPr/>
        <a:lstStyle/>
        <a:p>
          <a:r>
            <a:rPr lang="hr-HR" sz="2400"/>
            <a:t>odbijanje održavanja minimalne normalne tjelesne težine</a:t>
          </a:r>
          <a:endParaRPr lang="en-US" sz="2400" dirty="0"/>
        </a:p>
      </dgm:t>
    </dgm:pt>
    <dgm:pt modelId="{6D6EA771-9CFD-4404-B092-1879CA24E1E8}" type="parTrans" cxnId="{E00DBE55-9A4C-4C1B-8BCF-9FCC93C087FD}">
      <dgm:prSet/>
      <dgm:spPr/>
      <dgm:t>
        <a:bodyPr/>
        <a:lstStyle/>
        <a:p>
          <a:endParaRPr lang="en-US"/>
        </a:p>
      </dgm:t>
    </dgm:pt>
    <dgm:pt modelId="{DBC3434A-9B4D-4706-BC15-88D652AAA7A6}" type="sibTrans" cxnId="{E00DBE55-9A4C-4C1B-8BCF-9FCC93C087FD}">
      <dgm:prSet/>
      <dgm:spPr/>
      <dgm:t>
        <a:bodyPr/>
        <a:lstStyle/>
        <a:p>
          <a:endParaRPr lang="en-US"/>
        </a:p>
      </dgm:t>
    </dgm:pt>
    <dgm:pt modelId="{0F714910-0E06-4A0A-A882-A667F48E3EDF}">
      <dgm:prSet custT="1"/>
      <dgm:spPr/>
      <dgm:t>
        <a:bodyPr/>
        <a:lstStyle/>
        <a:p>
          <a:r>
            <a:rPr lang="hr-HR" sz="1800" b="1"/>
            <a:t>restriktivni tip </a:t>
          </a:r>
        </a:p>
        <a:p>
          <a:r>
            <a:rPr lang="hr-HR" sz="1200"/>
            <a:t> </a:t>
          </a:r>
          <a:r>
            <a:rPr lang="hr-HR" sz="1600"/>
            <a:t>gubitak na težini zbog stroge dijete, posta ili prekomjernog vježbanja</a:t>
          </a:r>
          <a:endParaRPr lang="en-US" sz="1600" dirty="0"/>
        </a:p>
      </dgm:t>
    </dgm:pt>
    <dgm:pt modelId="{AB0F057F-AFDC-45D4-BA9C-B1F3598B6DC9}" type="parTrans" cxnId="{BBED5B2E-C19C-454C-A8EF-CA3AD5A999B0}">
      <dgm:prSet/>
      <dgm:spPr/>
      <dgm:t>
        <a:bodyPr/>
        <a:lstStyle/>
        <a:p>
          <a:endParaRPr lang="en-US"/>
        </a:p>
      </dgm:t>
    </dgm:pt>
    <dgm:pt modelId="{D5A8908D-D0AE-46BB-A3B7-5CA0DE64A6AD}" type="sibTrans" cxnId="{BBED5B2E-C19C-454C-A8EF-CA3AD5A999B0}">
      <dgm:prSet/>
      <dgm:spPr/>
      <dgm:t>
        <a:bodyPr/>
        <a:lstStyle/>
        <a:p>
          <a:endParaRPr lang="en-US"/>
        </a:p>
      </dgm:t>
    </dgm:pt>
    <dgm:pt modelId="{B74C8292-84B8-4E7D-B504-052FA4000D7D}">
      <dgm:prSet custT="1"/>
      <dgm:spPr/>
      <dgm:t>
        <a:bodyPr/>
        <a:lstStyle/>
        <a:p>
          <a:r>
            <a:rPr lang="hr-HR" sz="1800" b="1"/>
            <a:t>purgativni tip</a:t>
          </a:r>
        </a:p>
        <a:p>
          <a:r>
            <a:rPr lang="hr-HR" sz="1400"/>
            <a:t>smanjeni unos hrane uz epizode prejedanja i naknadnog izbacivanja hrane (namjerno povraćanje, laksativi, diuretici)</a:t>
          </a:r>
          <a:endParaRPr lang="en-US" sz="1400" dirty="0"/>
        </a:p>
      </dgm:t>
    </dgm:pt>
    <dgm:pt modelId="{96371F50-C62D-4E28-8EC6-D594D3E2639D}" type="parTrans" cxnId="{92F028F5-DA9B-4655-8343-806849902CBB}">
      <dgm:prSet/>
      <dgm:spPr/>
      <dgm:t>
        <a:bodyPr/>
        <a:lstStyle/>
        <a:p>
          <a:endParaRPr lang="en-US"/>
        </a:p>
      </dgm:t>
    </dgm:pt>
    <dgm:pt modelId="{9C80E2C7-7F34-418B-A18C-37BE2463A6E9}" type="sibTrans" cxnId="{92F028F5-DA9B-4655-8343-806849902CBB}">
      <dgm:prSet/>
      <dgm:spPr/>
      <dgm:t>
        <a:bodyPr/>
        <a:lstStyle/>
        <a:p>
          <a:endParaRPr lang="en-US"/>
        </a:p>
      </dgm:t>
    </dgm:pt>
    <dgm:pt modelId="{6D28E9DB-1E51-4009-8FC3-8062F1B54715}">
      <dgm:prSet custT="1"/>
      <dgm:spPr/>
      <dgm:t>
        <a:bodyPr/>
        <a:lstStyle/>
        <a:p>
          <a:r>
            <a:rPr lang="hr-HR" sz="2400"/>
            <a:t>velika želja za mršavošću - strah od debljanja</a:t>
          </a:r>
          <a:endParaRPr lang="en-US" sz="2400" dirty="0"/>
        </a:p>
      </dgm:t>
    </dgm:pt>
    <dgm:pt modelId="{C906ADC7-62BB-4C48-88B0-67A0240980DB}" type="parTrans" cxnId="{1AA5847B-3730-479E-B32B-FD3416120608}">
      <dgm:prSet/>
      <dgm:spPr/>
      <dgm:t>
        <a:bodyPr/>
        <a:lstStyle/>
        <a:p>
          <a:endParaRPr lang="en-US"/>
        </a:p>
      </dgm:t>
    </dgm:pt>
    <dgm:pt modelId="{DBCFD1C3-F654-406D-B9D6-4E0302785E83}" type="sibTrans" cxnId="{1AA5847B-3730-479E-B32B-FD3416120608}">
      <dgm:prSet/>
      <dgm:spPr/>
      <dgm:t>
        <a:bodyPr/>
        <a:lstStyle/>
        <a:p>
          <a:endParaRPr lang="en-US"/>
        </a:p>
      </dgm:t>
    </dgm:pt>
    <dgm:pt modelId="{2552E710-4A19-4EED-B6D6-DAB8730F3E6A}">
      <dgm:prSet/>
      <dgm:spPr/>
      <dgm:t>
        <a:bodyPr/>
        <a:lstStyle/>
        <a:p>
          <a:r>
            <a:rPr lang="hr-HR" dirty="0"/>
            <a:t>značajan poremećaj u percepciji oblika i veličine vlastitog tijela</a:t>
          </a:r>
          <a:endParaRPr lang="en-US" dirty="0"/>
        </a:p>
      </dgm:t>
    </dgm:pt>
    <dgm:pt modelId="{9D415899-E358-4617-A661-45D32D3B645F}" type="parTrans" cxnId="{89B2D7B8-89DF-4997-9E1C-CC623D63057A}">
      <dgm:prSet/>
      <dgm:spPr/>
      <dgm:t>
        <a:bodyPr/>
        <a:lstStyle/>
        <a:p>
          <a:endParaRPr lang="en-US"/>
        </a:p>
      </dgm:t>
    </dgm:pt>
    <dgm:pt modelId="{DE9D623F-A10A-439C-A08F-800C8217D486}" type="sibTrans" cxnId="{89B2D7B8-89DF-4997-9E1C-CC623D63057A}">
      <dgm:prSet/>
      <dgm:spPr/>
      <dgm:t>
        <a:bodyPr/>
        <a:lstStyle/>
        <a:p>
          <a:endParaRPr lang="en-US"/>
        </a:p>
      </dgm:t>
    </dgm:pt>
    <dgm:pt modelId="{A49E1110-02F1-4539-8A6F-4B468CF136B3}" type="pres">
      <dgm:prSet presAssocID="{5EF9C809-C1AA-4BAD-AAFA-BBED4977B7A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9774634-D16C-4614-B0D4-367194F08646}" type="pres">
      <dgm:prSet presAssocID="{FB884258-32F4-43AB-B2F6-724A948A24CC}" presName="hierRoot1" presStyleCnt="0">
        <dgm:presLayoutVars>
          <dgm:hierBranch val="init"/>
        </dgm:presLayoutVars>
      </dgm:prSet>
      <dgm:spPr/>
    </dgm:pt>
    <dgm:pt modelId="{83C425C3-D694-4248-A963-7B99F1D93478}" type="pres">
      <dgm:prSet presAssocID="{FB884258-32F4-43AB-B2F6-724A948A24CC}" presName="rootComposite1" presStyleCnt="0"/>
      <dgm:spPr/>
    </dgm:pt>
    <dgm:pt modelId="{F490066B-60A2-488D-AA1A-DB8685727A0D}" type="pres">
      <dgm:prSet presAssocID="{FB884258-32F4-43AB-B2F6-724A948A24CC}" presName="rootText1" presStyleLbl="node0" presStyleIdx="0" presStyleCnt="4">
        <dgm:presLayoutVars>
          <dgm:chPref val="3"/>
        </dgm:presLayoutVars>
      </dgm:prSet>
      <dgm:spPr/>
    </dgm:pt>
    <dgm:pt modelId="{E094DE40-A19A-47B1-B0C3-A261B37C0613}" type="pres">
      <dgm:prSet presAssocID="{FB884258-32F4-43AB-B2F6-724A948A24CC}" presName="rootConnector1" presStyleLbl="node1" presStyleIdx="0" presStyleCnt="0"/>
      <dgm:spPr/>
    </dgm:pt>
    <dgm:pt modelId="{8A555D51-DFD6-49A8-8FB5-58C4A107C95B}" type="pres">
      <dgm:prSet presAssocID="{FB884258-32F4-43AB-B2F6-724A948A24CC}" presName="hierChild2" presStyleCnt="0"/>
      <dgm:spPr/>
    </dgm:pt>
    <dgm:pt modelId="{37505D51-C54C-4CAE-AD5A-92487382FDE0}" type="pres">
      <dgm:prSet presAssocID="{FB884258-32F4-43AB-B2F6-724A948A24CC}" presName="hierChild3" presStyleCnt="0"/>
      <dgm:spPr/>
    </dgm:pt>
    <dgm:pt modelId="{59A60605-71B2-4D8F-980C-3BA6449E7C2E}" type="pres">
      <dgm:prSet presAssocID="{B829D2D1-B1B3-48A8-827A-854032B2C434}" presName="hierRoot1" presStyleCnt="0">
        <dgm:presLayoutVars>
          <dgm:hierBranch val="init"/>
        </dgm:presLayoutVars>
      </dgm:prSet>
      <dgm:spPr/>
    </dgm:pt>
    <dgm:pt modelId="{47E477AE-2482-458B-827B-7FA2D2400505}" type="pres">
      <dgm:prSet presAssocID="{B829D2D1-B1B3-48A8-827A-854032B2C434}" presName="rootComposite1" presStyleCnt="0"/>
      <dgm:spPr/>
    </dgm:pt>
    <dgm:pt modelId="{23C9CEE3-5F90-438F-AEA8-C200BAB4B953}" type="pres">
      <dgm:prSet presAssocID="{B829D2D1-B1B3-48A8-827A-854032B2C434}" presName="rootText1" presStyleLbl="node0" presStyleIdx="1" presStyleCnt="4" custScaleY="130500">
        <dgm:presLayoutVars>
          <dgm:chPref val="3"/>
        </dgm:presLayoutVars>
      </dgm:prSet>
      <dgm:spPr/>
    </dgm:pt>
    <dgm:pt modelId="{74DBE17D-68EE-4738-89B4-24E3B97AE0D1}" type="pres">
      <dgm:prSet presAssocID="{B829D2D1-B1B3-48A8-827A-854032B2C434}" presName="rootConnector1" presStyleLbl="node1" presStyleIdx="0" presStyleCnt="0"/>
      <dgm:spPr/>
    </dgm:pt>
    <dgm:pt modelId="{641C029A-4F14-4E6D-8204-8E50B7E43D09}" type="pres">
      <dgm:prSet presAssocID="{B829D2D1-B1B3-48A8-827A-854032B2C434}" presName="hierChild2" presStyleCnt="0"/>
      <dgm:spPr/>
    </dgm:pt>
    <dgm:pt modelId="{F945EA5A-1CE1-4C5C-B371-3D5C06E4524D}" type="pres">
      <dgm:prSet presAssocID="{AB0F057F-AFDC-45D4-BA9C-B1F3598B6DC9}" presName="Name64" presStyleLbl="parChTrans1D2" presStyleIdx="0" presStyleCnt="2"/>
      <dgm:spPr/>
    </dgm:pt>
    <dgm:pt modelId="{E665219C-4993-4BC2-8469-CC2FAC4AC047}" type="pres">
      <dgm:prSet presAssocID="{0F714910-0E06-4A0A-A882-A667F48E3EDF}" presName="hierRoot2" presStyleCnt="0">
        <dgm:presLayoutVars>
          <dgm:hierBranch val="init"/>
        </dgm:presLayoutVars>
      </dgm:prSet>
      <dgm:spPr/>
    </dgm:pt>
    <dgm:pt modelId="{38FBB8D6-CE3F-4AC4-8FF0-6C321E4EFA6D}" type="pres">
      <dgm:prSet presAssocID="{0F714910-0E06-4A0A-A882-A667F48E3EDF}" presName="rootComposite" presStyleCnt="0"/>
      <dgm:spPr/>
    </dgm:pt>
    <dgm:pt modelId="{57885A85-BB59-4C33-9D5D-61C3CC7D561B}" type="pres">
      <dgm:prSet presAssocID="{0F714910-0E06-4A0A-A882-A667F48E3EDF}" presName="rootText" presStyleLbl="node2" presStyleIdx="0" presStyleCnt="2" custScaleY="141584">
        <dgm:presLayoutVars>
          <dgm:chPref val="3"/>
        </dgm:presLayoutVars>
      </dgm:prSet>
      <dgm:spPr/>
    </dgm:pt>
    <dgm:pt modelId="{EF4C258A-48FD-478D-82DC-DDC1320E87C1}" type="pres">
      <dgm:prSet presAssocID="{0F714910-0E06-4A0A-A882-A667F48E3EDF}" presName="rootConnector" presStyleLbl="node2" presStyleIdx="0" presStyleCnt="2"/>
      <dgm:spPr/>
    </dgm:pt>
    <dgm:pt modelId="{67181E38-91E4-4C1A-AF01-7AD5C5EF0891}" type="pres">
      <dgm:prSet presAssocID="{0F714910-0E06-4A0A-A882-A667F48E3EDF}" presName="hierChild4" presStyleCnt="0"/>
      <dgm:spPr/>
    </dgm:pt>
    <dgm:pt modelId="{5D5BD9C8-BE47-441B-9545-699C6A2CBAE3}" type="pres">
      <dgm:prSet presAssocID="{0F714910-0E06-4A0A-A882-A667F48E3EDF}" presName="hierChild5" presStyleCnt="0"/>
      <dgm:spPr/>
    </dgm:pt>
    <dgm:pt modelId="{8AB2C8FE-77D0-4BE7-B763-50771954076F}" type="pres">
      <dgm:prSet presAssocID="{96371F50-C62D-4E28-8EC6-D594D3E2639D}" presName="Name64" presStyleLbl="parChTrans1D2" presStyleIdx="1" presStyleCnt="2"/>
      <dgm:spPr/>
    </dgm:pt>
    <dgm:pt modelId="{E4D9EF9F-B707-4EC0-BE58-81453DF60CFA}" type="pres">
      <dgm:prSet presAssocID="{B74C8292-84B8-4E7D-B504-052FA4000D7D}" presName="hierRoot2" presStyleCnt="0">
        <dgm:presLayoutVars>
          <dgm:hierBranch val="init"/>
        </dgm:presLayoutVars>
      </dgm:prSet>
      <dgm:spPr/>
    </dgm:pt>
    <dgm:pt modelId="{CC83C09F-0907-45E4-AFAE-DC0292951E9A}" type="pres">
      <dgm:prSet presAssocID="{B74C8292-84B8-4E7D-B504-052FA4000D7D}" presName="rootComposite" presStyleCnt="0"/>
      <dgm:spPr/>
    </dgm:pt>
    <dgm:pt modelId="{A9108CB7-94F9-489C-A6F1-F29AEAF1E2AA}" type="pres">
      <dgm:prSet presAssocID="{B74C8292-84B8-4E7D-B504-052FA4000D7D}" presName="rootText" presStyleLbl="node2" presStyleIdx="1" presStyleCnt="2" custScaleY="163304">
        <dgm:presLayoutVars>
          <dgm:chPref val="3"/>
        </dgm:presLayoutVars>
      </dgm:prSet>
      <dgm:spPr/>
    </dgm:pt>
    <dgm:pt modelId="{156DEC27-7F24-4C52-B1A9-1AC935E122FF}" type="pres">
      <dgm:prSet presAssocID="{B74C8292-84B8-4E7D-B504-052FA4000D7D}" presName="rootConnector" presStyleLbl="node2" presStyleIdx="1" presStyleCnt="2"/>
      <dgm:spPr/>
    </dgm:pt>
    <dgm:pt modelId="{CEF00CBC-9BCA-4415-B3BB-449834E81B1A}" type="pres">
      <dgm:prSet presAssocID="{B74C8292-84B8-4E7D-B504-052FA4000D7D}" presName="hierChild4" presStyleCnt="0"/>
      <dgm:spPr/>
    </dgm:pt>
    <dgm:pt modelId="{EDAE9DA4-3CDA-42C7-9277-35B73B9F7A10}" type="pres">
      <dgm:prSet presAssocID="{B74C8292-84B8-4E7D-B504-052FA4000D7D}" presName="hierChild5" presStyleCnt="0"/>
      <dgm:spPr/>
    </dgm:pt>
    <dgm:pt modelId="{E0AAAEE2-E46E-4812-AA51-4B803835E6A1}" type="pres">
      <dgm:prSet presAssocID="{B829D2D1-B1B3-48A8-827A-854032B2C434}" presName="hierChild3" presStyleCnt="0"/>
      <dgm:spPr/>
    </dgm:pt>
    <dgm:pt modelId="{5DE59157-2A93-4832-AA26-F7A5888C0F2D}" type="pres">
      <dgm:prSet presAssocID="{6D28E9DB-1E51-4009-8FC3-8062F1B54715}" presName="hierRoot1" presStyleCnt="0">
        <dgm:presLayoutVars>
          <dgm:hierBranch val="init"/>
        </dgm:presLayoutVars>
      </dgm:prSet>
      <dgm:spPr/>
    </dgm:pt>
    <dgm:pt modelId="{D0F0AEC2-EF9C-4165-8ABD-E0207B2FFE8D}" type="pres">
      <dgm:prSet presAssocID="{6D28E9DB-1E51-4009-8FC3-8062F1B54715}" presName="rootComposite1" presStyleCnt="0"/>
      <dgm:spPr/>
    </dgm:pt>
    <dgm:pt modelId="{2E9255AF-7BEE-4A3F-B076-845188962F85}" type="pres">
      <dgm:prSet presAssocID="{6D28E9DB-1E51-4009-8FC3-8062F1B54715}" presName="rootText1" presStyleLbl="node0" presStyleIdx="2" presStyleCnt="4" custScaleY="120656">
        <dgm:presLayoutVars>
          <dgm:chPref val="3"/>
        </dgm:presLayoutVars>
      </dgm:prSet>
      <dgm:spPr/>
    </dgm:pt>
    <dgm:pt modelId="{82232364-A7CD-40AA-B148-21F302DE9E0A}" type="pres">
      <dgm:prSet presAssocID="{6D28E9DB-1E51-4009-8FC3-8062F1B54715}" presName="rootConnector1" presStyleLbl="node1" presStyleIdx="0" presStyleCnt="0"/>
      <dgm:spPr/>
    </dgm:pt>
    <dgm:pt modelId="{15E6267A-70F8-43FA-9920-CAC6A91110D7}" type="pres">
      <dgm:prSet presAssocID="{6D28E9DB-1E51-4009-8FC3-8062F1B54715}" presName="hierChild2" presStyleCnt="0"/>
      <dgm:spPr/>
    </dgm:pt>
    <dgm:pt modelId="{42FA311E-C4CB-4C7B-80AA-78D9E1D67245}" type="pres">
      <dgm:prSet presAssocID="{6D28E9DB-1E51-4009-8FC3-8062F1B54715}" presName="hierChild3" presStyleCnt="0"/>
      <dgm:spPr/>
    </dgm:pt>
    <dgm:pt modelId="{C178600D-BD57-494C-AFFD-F98F983C43F5}" type="pres">
      <dgm:prSet presAssocID="{2552E710-4A19-4EED-B6D6-DAB8730F3E6A}" presName="hierRoot1" presStyleCnt="0">
        <dgm:presLayoutVars>
          <dgm:hierBranch val="init"/>
        </dgm:presLayoutVars>
      </dgm:prSet>
      <dgm:spPr/>
    </dgm:pt>
    <dgm:pt modelId="{745B2C33-6EAB-4304-A477-D3B922D9E0A3}" type="pres">
      <dgm:prSet presAssocID="{2552E710-4A19-4EED-B6D6-DAB8730F3E6A}" presName="rootComposite1" presStyleCnt="0"/>
      <dgm:spPr/>
    </dgm:pt>
    <dgm:pt modelId="{0B03E1D9-23B9-4C1E-B828-0A215C2656F3}" type="pres">
      <dgm:prSet presAssocID="{2552E710-4A19-4EED-B6D6-DAB8730F3E6A}" presName="rootText1" presStyleLbl="node0" presStyleIdx="3" presStyleCnt="4" custScaleY="135097">
        <dgm:presLayoutVars>
          <dgm:chPref val="3"/>
        </dgm:presLayoutVars>
      </dgm:prSet>
      <dgm:spPr/>
    </dgm:pt>
    <dgm:pt modelId="{BCB9F8E3-FBB8-48B9-B8E8-2E09A5A8CB31}" type="pres">
      <dgm:prSet presAssocID="{2552E710-4A19-4EED-B6D6-DAB8730F3E6A}" presName="rootConnector1" presStyleLbl="node1" presStyleIdx="0" presStyleCnt="0"/>
      <dgm:spPr/>
    </dgm:pt>
    <dgm:pt modelId="{9B8AD5DF-27E5-4236-9527-71EF7F6C86C4}" type="pres">
      <dgm:prSet presAssocID="{2552E710-4A19-4EED-B6D6-DAB8730F3E6A}" presName="hierChild2" presStyleCnt="0"/>
      <dgm:spPr/>
    </dgm:pt>
    <dgm:pt modelId="{3CF72CF0-FA64-4E73-9127-B7113E30F14B}" type="pres">
      <dgm:prSet presAssocID="{2552E710-4A19-4EED-B6D6-DAB8730F3E6A}" presName="hierChild3" presStyleCnt="0"/>
      <dgm:spPr/>
    </dgm:pt>
  </dgm:ptLst>
  <dgm:cxnLst>
    <dgm:cxn modelId="{11E10601-A7DB-4BF4-9A41-1EF007B949A9}" type="presOf" srcId="{FB884258-32F4-43AB-B2F6-724A948A24CC}" destId="{F490066B-60A2-488D-AA1A-DB8685727A0D}" srcOrd="0" destOrd="0" presId="urn:microsoft.com/office/officeart/2009/3/layout/HorizontalOrganizationChart"/>
    <dgm:cxn modelId="{BBED5B2E-C19C-454C-A8EF-CA3AD5A999B0}" srcId="{B829D2D1-B1B3-48A8-827A-854032B2C434}" destId="{0F714910-0E06-4A0A-A882-A667F48E3EDF}" srcOrd="0" destOrd="0" parTransId="{AB0F057F-AFDC-45D4-BA9C-B1F3598B6DC9}" sibTransId="{D5A8908D-D0AE-46BB-A3B7-5CA0DE64A6AD}"/>
    <dgm:cxn modelId="{CB20702E-608E-4392-ABB0-862C74A4CD9C}" type="presOf" srcId="{5EF9C809-C1AA-4BAD-AAFA-BBED4977B7A2}" destId="{A49E1110-02F1-4539-8A6F-4B468CF136B3}" srcOrd="0" destOrd="0" presId="urn:microsoft.com/office/officeart/2009/3/layout/HorizontalOrganizationChart"/>
    <dgm:cxn modelId="{9EEB5C3F-CD14-44FD-B0D1-06EFB8E437DA}" srcId="{5EF9C809-C1AA-4BAD-AAFA-BBED4977B7A2}" destId="{FB884258-32F4-43AB-B2F6-724A948A24CC}" srcOrd="0" destOrd="0" parTransId="{CACEA323-6A40-47AC-927A-AC26023AC742}" sibTransId="{5FD3162D-C0C0-4E86-A95E-526E76A64693}"/>
    <dgm:cxn modelId="{C4957644-CACD-4AC6-AFE9-481C9B452A74}" type="presOf" srcId="{FB884258-32F4-43AB-B2F6-724A948A24CC}" destId="{E094DE40-A19A-47B1-B0C3-A261B37C0613}" srcOrd="1" destOrd="0" presId="urn:microsoft.com/office/officeart/2009/3/layout/HorizontalOrganizationChart"/>
    <dgm:cxn modelId="{5BB7C365-64D5-4878-AFA2-EF598461CD01}" type="presOf" srcId="{0F714910-0E06-4A0A-A882-A667F48E3EDF}" destId="{EF4C258A-48FD-478D-82DC-DDC1320E87C1}" srcOrd="1" destOrd="0" presId="urn:microsoft.com/office/officeart/2009/3/layout/HorizontalOrganizationChart"/>
    <dgm:cxn modelId="{D408E56B-5E63-4D9D-BD4B-668E75D97478}" type="presOf" srcId="{96371F50-C62D-4E28-8EC6-D594D3E2639D}" destId="{8AB2C8FE-77D0-4BE7-B763-50771954076F}" srcOrd="0" destOrd="0" presId="urn:microsoft.com/office/officeart/2009/3/layout/HorizontalOrganizationChart"/>
    <dgm:cxn modelId="{E00DBE55-9A4C-4C1B-8BCF-9FCC93C087FD}" srcId="{5EF9C809-C1AA-4BAD-AAFA-BBED4977B7A2}" destId="{B829D2D1-B1B3-48A8-827A-854032B2C434}" srcOrd="1" destOrd="0" parTransId="{6D6EA771-9CFD-4404-B092-1879CA24E1E8}" sibTransId="{DBC3434A-9B4D-4706-BC15-88D652AAA7A6}"/>
    <dgm:cxn modelId="{1AA5847B-3730-479E-B32B-FD3416120608}" srcId="{5EF9C809-C1AA-4BAD-AAFA-BBED4977B7A2}" destId="{6D28E9DB-1E51-4009-8FC3-8062F1B54715}" srcOrd="2" destOrd="0" parTransId="{C906ADC7-62BB-4C48-88B0-67A0240980DB}" sibTransId="{DBCFD1C3-F654-406D-B9D6-4E0302785E83}"/>
    <dgm:cxn modelId="{C2ADEA8C-F0F0-42BF-BE7A-B246CA21F159}" type="presOf" srcId="{2552E710-4A19-4EED-B6D6-DAB8730F3E6A}" destId="{0B03E1D9-23B9-4C1E-B828-0A215C2656F3}" srcOrd="0" destOrd="0" presId="urn:microsoft.com/office/officeart/2009/3/layout/HorizontalOrganizationChart"/>
    <dgm:cxn modelId="{D2DA8A97-82C4-4206-BBC4-E3773A15892F}" type="presOf" srcId="{B74C8292-84B8-4E7D-B504-052FA4000D7D}" destId="{A9108CB7-94F9-489C-A6F1-F29AEAF1E2AA}" srcOrd="0" destOrd="0" presId="urn:microsoft.com/office/officeart/2009/3/layout/HorizontalOrganizationChart"/>
    <dgm:cxn modelId="{5EC3CF9E-07FC-4950-98DE-DBCBEE22FBE3}" type="presOf" srcId="{AB0F057F-AFDC-45D4-BA9C-B1F3598B6DC9}" destId="{F945EA5A-1CE1-4C5C-B371-3D5C06E4524D}" srcOrd="0" destOrd="0" presId="urn:microsoft.com/office/officeart/2009/3/layout/HorizontalOrganizationChart"/>
    <dgm:cxn modelId="{402F9EA3-4070-4CC8-9E79-8DC89F247450}" type="presOf" srcId="{B829D2D1-B1B3-48A8-827A-854032B2C434}" destId="{23C9CEE3-5F90-438F-AEA8-C200BAB4B953}" srcOrd="0" destOrd="0" presId="urn:microsoft.com/office/officeart/2009/3/layout/HorizontalOrganizationChart"/>
    <dgm:cxn modelId="{8F3ECBAE-92B4-43C6-8999-F4730E2BDCB2}" type="presOf" srcId="{B74C8292-84B8-4E7D-B504-052FA4000D7D}" destId="{156DEC27-7F24-4C52-B1A9-1AC935E122FF}" srcOrd="1" destOrd="0" presId="urn:microsoft.com/office/officeart/2009/3/layout/HorizontalOrganizationChart"/>
    <dgm:cxn modelId="{CD52AFAF-BA78-498B-9A1E-B3604C8DFC86}" type="presOf" srcId="{6D28E9DB-1E51-4009-8FC3-8062F1B54715}" destId="{2E9255AF-7BEE-4A3F-B076-845188962F85}" srcOrd="0" destOrd="0" presId="urn:microsoft.com/office/officeart/2009/3/layout/HorizontalOrganizationChart"/>
    <dgm:cxn modelId="{89B2D7B8-89DF-4997-9E1C-CC623D63057A}" srcId="{5EF9C809-C1AA-4BAD-AAFA-BBED4977B7A2}" destId="{2552E710-4A19-4EED-B6D6-DAB8730F3E6A}" srcOrd="3" destOrd="0" parTransId="{9D415899-E358-4617-A661-45D32D3B645F}" sibTransId="{DE9D623F-A10A-439C-A08F-800C8217D486}"/>
    <dgm:cxn modelId="{C2BED9C7-F58B-413C-BD1E-AF1AE3AD3ABF}" type="presOf" srcId="{B829D2D1-B1B3-48A8-827A-854032B2C434}" destId="{74DBE17D-68EE-4738-89B4-24E3B97AE0D1}" srcOrd="1" destOrd="0" presId="urn:microsoft.com/office/officeart/2009/3/layout/HorizontalOrganizationChart"/>
    <dgm:cxn modelId="{AA0B98C9-4D5D-4AA6-8AB1-4DDA78391968}" type="presOf" srcId="{2552E710-4A19-4EED-B6D6-DAB8730F3E6A}" destId="{BCB9F8E3-FBB8-48B9-B8E8-2E09A5A8CB31}" srcOrd="1" destOrd="0" presId="urn:microsoft.com/office/officeart/2009/3/layout/HorizontalOrganizationChart"/>
    <dgm:cxn modelId="{857C6ED1-4410-4279-80D2-0E3F62F7113C}" type="presOf" srcId="{0F714910-0E06-4A0A-A882-A667F48E3EDF}" destId="{57885A85-BB59-4C33-9D5D-61C3CC7D561B}" srcOrd="0" destOrd="0" presId="urn:microsoft.com/office/officeart/2009/3/layout/HorizontalOrganizationChart"/>
    <dgm:cxn modelId="{92F028F5-DA9B-4655-8343-806849902CBB}" srcId="{B829D2D1-B1B3-48A8-827A-854032B2C434}" destId="{B74C8292-84B8-4E7D-B504-052FA4000D7D}" srcOrd="1" destOrd="0" parTransId="{96371F50-C62D-4E28-8EC6-D594D3E2639D}" sibTransId="{9C80E2C7-7F34-418B-A18C-37BE2463A6E9}"/>
    <dgm:cxn modelId="{76674BFC-91F4-4E92-A556-662489ECBF20}" type="presOf" srcId="{6D28E9DB-1E51-4009-8FC3-8062F1B54715}" destId="{82232364-A7CD-40AA-B148-21F302DE9E0A}" srcOrd="1" destOrd="0" presId="urn:microsoft.com/office/officeart/2009/3/layout/HorizontalOrganizationChart"/>
    <dgm:cxn modelId="{F7198F15-5CAD-4FD2-AC83-9399D8D1667A}" type="presParOf" srcId="{A49E1110-02F1-4539-8A6F-4B468CF136B3}" destId="{39774634-D16C-4614-B0D4-367194F08646}" srcOrd="0" destOrd="0" presId="urn:microsoft.com/office/officeart/2009/3/layout/HorizontalOrganizationChart"/>
    <dgm:cxn modelId="{9CF9AE41-3652-42CA-9DE9-8E8FBB77A025}" type="presParOf" srcId="{39774634-D16C-4614-B0D4-367194F08646}" destId="{83C425C3-D694-4248-A963-7B99F1D93478}" srcOrd="0" destOrd="0" presId="urn:microsoft.com/office/officeart/2009/3/layout/HorizontalOrganizationChart"/>
    <dgm:cxn modelId="{5041A7B6-3075-4A26-A3CC-E18CC6227F11}" type="presParOf" srcId="{83C425C3-D694-4248-A963-7B99F1D93478}" destId="{F490066B-60A2-488D-AA1A-DB8685727A0D}" srcOrd="0" destOrd="0" presId="urn:microsoft.com/office/officeart/2009/3/layout/HorizontalOrganizationChart"/>
    <dgm:cxn modelId="{39307BF8-BEA3-49A5-822A-9A0FCD0F8848}" type="presParOf" srcId="{83C425C3-D694-4248-A963-7B99F1D93478}" destId="{E094DE40-A19A-47B1-B0C3-A261B37C0613}" srcOrd="1" destOrd="0" presId="urn:microsoft.com/office/officeart/2009/3/layout/HorizontalOrganizationChart"/>
    <dgm:cxn modelId="{886D15A0-56F4-4AFB-ADD6-B46A8C0C21DE}" type="presParOf" srcId="{39774634-D16C-4614-B0D4-367194F08646}" destId="{8A555D51-DFD6-49A8-8FB5-58C4A107C95B}" srcOrd="1" destOrd="0" presId="urn:microsoft.com/office/officeart/2009/3/layout/HorizontalOrganizationChart"/>
    <dgm:cxn modelId="{28DB3EB4-ACA3-4ADA-89DD-530C4DC7FAC0}" type="presParOf" srcId="{39774634-D16C-4614-B0D4-367194F08646}" destId="{37505D51-C54C-4CAE-AD5A-92487382FDE0}" srcOrd="2" destOrd="0" presId="urn:microsoft.com/office/officeart/2009/3/layout/HorizontalOrganizationChart"/>
    <dgm:cxn modelId="{6D0AC2FF-AABF-49D0-AA10-777D546C95B8}" type="presParOf" srcId="{A49E1110-02F1-4539-8A6F-4B468CF136B3}" destId="{59A60605-71B2-4D8F-980C-3BA6449E7C2E}" srcOrd="1" destOrd="0" presId="urn:microsoft.com/office/officeart/2009/3/layout/HorizontalOrganizationChart"/>
    <dgm:cxn modelId="{4B1A799C-9BC1-4017-A48A-D82AC07F8155}" type="presParOf" srcId="{59A60605-71B2-4D8F-980C-3BA6449E7C2E}" destId="{47E477AE-2482-458B-827B-7FA2D2400505}" srcOrd="0" destOrd="0" presId="urn:microsoft.com/office/officeart/2009/3/layout/HorizontalOrganizationChart"/>
    <dgm:cxn modelId="{AB787CD4-3EAE-4C58-AEF7-26C77D62E0F9}" type="presParOf" srcId="{47E477AE-2482-458B-827B-7FA2D2400505}" destId="{23C9CEE3-5F90-438F-AEA8-C200BAB4B953}" srcOrd="0" destOrd="0" presId="urn:microsoft.com/office/officeart/2009/3/layout/HorizontalOrganizationChart"/>
    <dgm:cxn modelId="{B0C9BE8F-1721-497F-B0EF-E9A3AC0B9721}" type="presParOf" srcId="{47E477AE-2482-458B-827B-7FA2D2400505}" destId="{74DBE17D-68EE-4738-89B4-24E3B97AE0D1}" srcOrd="1" destOrd="0" presId="urn:microsoft.com/office/officeart/2009/3/layout/HorizontalOrganizationChart"/>
    <dgm:cxn modelId="{EF2670DC-A5DB-4493-B378-4F0F2CCF3B1B}" type="presParOf" srcId="{59A60605-71B2-4D8F-980C-3BA6449E7C2E}" destId="{641C029A-4F14-4E6D-8204-8E50B7E43D09}" srcOrd="1" destOrd="0" presId="urn:microsoft.com/office/officeart/2009/3/layout/HorizontalOrganizationChart"/>
    <dgm:cxn modelId="{EF2A32EF-E908-45DF-BE72-02DBFCEAD2AF}" type="presParOf" srcId="{641C029A-4F14-4E6D-8204-8E50B7E43D09}" destId="{F945EA5A-1CE1-4C5C-B371-3D5C06E4524D}" srcOrd="0" destOrd="0" presId="urn:microsoft.com/office/officeart/2009/3/layout/HorizontalOrganizationChart"/>
    <dgm:cxn modelId="{F30B29C8-984B-402E-95AC-33E3B9A3AF2C}" type="presParOf" srcId="{641C029A-4F14-4E6D-8204-8E50B7E43D09}" destId="{E665219C-4993-4BC2-8469-CC2FAC4AC047}" srcOrd="1" destOrd="0" presId="urn:microsoft.com/office/officeart/2009/3/layout/HorizontalOrganizationChart"/>
    <dgm:cxn modelId="{CA0E9135-CCEF-4F21-85E9-FA74B091BB1A}" type="presParOf" srcId="{E665219C-4993-4BC2-8469-CC2FAC4AC047}" destId="{38FBB8D6-CE3F-4AC4-8FF0-6C321E4EFA6D}" srcOrd="0" destOrd="0" presId="urn:microsoft.com/office/officeart/2009/3/layout/HorizontalOrganizationChart"/>
    <dgm:cxn modelId="{247AA943-E531-4A3F-8290-7629EE613EE9}" type="presParOf" srcId="{38FBB8D6-CE3F-4AC4-8FF0-6C321E4EFA6D}" destId="{57885A85-BB59-4C33-9D5D-61C3CC7D561B}" srcOrd="0" destOrd="0" presId="urn:microsoft.com/office/officeart/2009/3/layout/HorizontalOrganizationChart"/>
    <dgm:cxn modelId="{7417CDD8-A43E-4EDE-B347-DED1D62AC06B}" type="presParOf" srcId="{38FBB8D6-CE3F-4AC4-8FF0-6C321E4EFA6D}" destId="{EF4C258A-48FD-478D-82DC-DDC1320E87C1}" srcOrd="1" destOrd="0" presId="urn:microsoft.com/office/officeart/2009/3/layout/HorizontalOrganizationChart"/>
    <dgm:cxn modelId="{7C77ED3B-E0B4-49EB-AF24-9809B37FA307}" type="presParOf" srcId="{E665219C-4993-4BC2-8469-CC2FAC4AC047}" destId="{67181E38-91E4-4C1A-AF01-7AD5C5EF0891}" srcOrd="1" destOrd="0" presId="urn:microsoft.com/office/officeart/2009/3/layout/HorizontalOrganizationChart"/>
    <dgm:cxn modelId="{E087BCC4-DDCD-4547-BE42-C3A5DD6B7B93}" type="presParOf" srcId="{E665219C-4993-4BC2-8469-CC2FAC4AC047}" destId="{5D5BD9C8-BE47-441B-9545-699C6A2CBAE3}" srcOrd="2" destOrd="0" presId="urn:microsoft.com/office/officeart/2009/3/layout/HorizontalOrganizationChart"/>
    <dgm:cxn modelId="{A08B00BB-580C-4905-8116-FC5C190DF57E}" type="presParOf" srcId="{641C029A-4F14-4E6D-8204-8E50B7E43D09}" destId="{8AB2C8FE-77D0-4BE7-B763-50771954076F}" srcOrd="2" destOrd="0" presId="urn:microsoft.com/office/officeart/2009/3/layout/HorizontalOrganizationChart"/>
    <dgm:cxn modelId="{A4AF35A9-D567-42F5-B78C-B024A4EFF53F}" type="presParOf" srcId="{641C029A-4F14-4E6D-8204-8E50B7E43D09}" destId="{E4D9EF9F-B707-4EC0-BE58-81453DF60CFA}" srcOrd="3" destOrd="0" presId="urn:microsoft.com/office/officeart/2009/3/layout/HorizontalOrganizationChart"/>
    <dgm:cxn modelId="{E6B87FDE-E93A-4AF1-B9FF-294663E66E85}" type="presParOf" srcId="{E4D9EF9F-B707-4EC0-BE58-81453DF60CFA}" destId="{CC83C09F-0907-45E4-AFAE-DC0292951E9A}" srcOrd="0" destOrd="0" presId="urn:microsoft.com/office/officeart/2009/3/layout/HorizontalOrganizationChart"/>
    <dgm:cxn modelId="{38A88544-7288-434B-8631-FC72E8296326}" type="presParOf" srcId="{CC83C09F-0907-45E4-AFAE-DC0292951E9A}" destId="{A9108CB7-94F9-489C-A6F1-F29AEAF1E2AA}" srcOrd="0" destOrd="0" presId="urn:microsoft.com/office/officeart/2009/3/layout/HorizontalOrganizationChart"/>
    <dgm:cxn modelId="{CEE9ECEB-8A17-4B41-85FB-DCAA77FE2269}" type="presParOf" srcId="{CC83C09F-0907-45E4-AFAE-DC0292951E9A}" destId="{156DEC27-7F24-4C52-B1A9-1AC935E122FF}" srcOrd="1" destOrd="0" presId="urn:microsoft.com/office/officeart/2009/3/layout/HorizontalOrganizationChart"/>
    <dgm:cxn modelId="{7029A97E-A3DB-4128-BF1D-C3FA7531C84E}" type="presParOf" srcId="{E4D9EF9F-B707-4EC0-BE58-81453DF60CFA}" destId="{CEF00CBC-9BCA-4415-B3BB-449834E81B1A}" srcOrd="1" destOrd="0" presId="urn:microsoft.com/office/officeart/2009/3/layout/HorizontalOrganizationChart"/>
    <dgm:cxn modelId="{3F5C7B0F-AFCB-4B52-9C7C-E99F77A3C1D9}" type="presParOf" srcId="{E4D9EF9F-B707-4EC0-BE58-81453DF60CFA}" destId="{EDAE9DA4-3CDA-42C7-9277-35B73B9F7A10}" srcOrd="2" destOrd="0" presId="urn:microsoft.com/office/officeart/2009/3/layout/HorizontalOrganizationChart"/>
    <dgm:cxn modelId="{65060618-FCB0-425F-8F15-7B65F429A001}" type="presParOf" srcId="{59A60605-71B2-4D8F-980C-3BA6449E7C2E}" destId="{E0AAAEE2-E46E-4812-AA51-4B803835E6A1}" srcOrd="2" destOrd="0" presId="urn:microsoft.com/office/officeart/2009/3/layout/HorizontalOrganizationChart"/>
    <dgm:cxn modelId="{10D5398A-6F7A-4AAD-844B-67894315746B}" type="presParOf" srcId="{A49E1110-02F1-4539-8A6F-4B468CF136B3}" destId="{5DE59157-2A93-4832-AA26-F7A5888C0F2D}" srcOrd="2" destOrd="0" presId="urn:microsoft.com/office/officeart/2009/3/layout/HorizontalOrganizationChart"/>
    <dgm:cxn modelId="{279AFC55-C2D8-449C-A53C-8574EA9B6535}" type="presParOf" srcId="{5DE59157-2A93-4832-AA26-F7A5888C0F2D}" destId="{D0F0AEC2-EF9C-4165-8ABD-E0207B2FFE8D}" srcOrd="0" destOrd="0" presId="urn:microsoft.com/office/officeart/2009/3/layout/HorizontalOrganizationChart"/>
    <dgm:cxn modelId="{6BC38326-C499-4863-A6B3-AD86E1D4835B}" type="presParOf" srcId="{D0F0AEC2-EF9C-4165-8ABD-E0207B2FFE8D}" destId="{2E9255AF-7BEE-4A3F-B076-845188962F85}" srcOrd="0" destOrd="0" presId="urn:microsoft.com/office/officeart/2009/3/layout/HorizontalOrganizationChart"/>
    <dgm:cxn modelId="{AC8DAD9A-885A-4817-8CAF-5BC2A9ACE40A}" type="presParOf" srcId="{D0F0AEC2-EF9C-4165-8ABD-E0207B2FFE8D}" destId="{82232364-A7CD-40AA-B148-21F302DE9E0A}" srcOrd="1" destOrd="0" presId="urn:microsoft.com/office/officeart/2009/3/layout/HorizontalOrganizationChart"/>
    <dgm:cxn modelId="{DEF0E4AD-64AF-4ABE-8D09-FE717D52F461}" type="presParOf" srcId="{5DE59157-2A93-4832-AA26-F7A5888C0F2D}" destId="{15E6267A-70F8-43FA-9920-CAC6A91110D7}" srcOrd="1" destOrd="0" presId="urn:microsoft.com/office/officeart/2009/3/layout/HorizontalOrganizationChart"/>
    <dgm:cxn modelId="{26DC79AC-755B-4482-9298-294D32C83F67}" type="presParOf" srcId="{5DE59157-2A93-4832-AA26-F7A5888C0F2D}" destId="{42FA311E-C4CB-4C7B-80AA-78D9E1D67245}" srcOrd="2" destOrd="0" presId="urn:microsoft.com/office/officeart/2009/3/layout/HorizontalOrganizationChart"/>
    <dgm:cxn modelId="{899C9458-3221-4C35-BC8B-903E829C3001}" type="presParOf" srcId="{A49E1110-02F1-4539-8A6F-4B468CF136B3}" destId="{C178600D-BD57-494C-AFFD-F98F983C43F5}" srcOrd="3" destOrd="0" presId="urn:microsoft.com/office/officeart/2009/3/layout/HorizontalOrganizationChart"/>
    <dgm:cxn modelId="{E3DFE2EC-025D-4288-A202-8AFC36CE5F22}" type="presParOf" srcId="{C178600D-BD57-494C-AFFD-F98F983C43F5}" destId="{745B2C33-6EAB-4304-A477-D3B922D9E0A3}" srcOrd="0" destOrd="0" presId="urn:microsoft.com/office/officeart/2009/3/layout/HorizontalOrganizationChart"/>
    <dgm:cxn modelId="{11A0BBBC-AB93-45A2-9776-084AE01B1602}" type="presParOf" srcId="{745B2C33-6EAB-4304-A477-D3B922D9E0A3}" destId="{0B03E1D9-23B9-4C1E-B828-0A215C2656F3}" srcOrd="0" destOrd="0" presId="urn:microsoft.com/office/officeart/2009/3/layout/HorizontalOrganizationChart"/>
    <dgm:cxn modelId="{E5010A13-99FC-4597-B0C0-C4A17B277F6D}" type="presParOf" srcId="{745B2C33-6EAB-4304-A477-D3B922D9E0A3}" destId="{BCB9F8E3-FBB8-48B9-B8E8-2E09A5A8CB31}" srcOrd="1" destOrd="0" presId="urn:microsoft.com/office/officeart/2009/3/layout/HorizontalOrganizationChart"/>
    <dgm:cxn modelId="{55B4004E-6022-4CBA-9FFF-C7B9E458E9A8}" type="presParOf" srcId="{C178600D-BD57-494C-AFFD-F98F983C43F5}" destId="{9B8AD5DF-27E5-4236-9527-71EF7F6C86C4}" srcOrd="1" destOrd="0" presId="urn:microsoft.com/office/officeart/2009/3/layout/HorizontalOrganizationChart"/>
    <dgm:cxn modelId="{961CCA31-2017-423D-AB27-678BEFCA6B21}" type="presParOf" srcId="{C178600D-BD57-494C-AFFD-F98F983C43F5}" destId="{3CF72CF0-FA64-4E73-9127-B7113E30F14B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B49B743-A5A1-460F-808E-340E476A4AAC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ADCFF0C-92C0-4041-A158-1FC8134ED2A4}">
      <dgm:prSet/>
      <dgm:spPr/>
      <dgm:t>
        <a:bodyPr/>
        <a:lstStyle/>
        <a:p>
          <a:r>
            <a:rPr lang="hr-HR"/>
            <a:t>najčešće se javlja u dobi od 12-25 godina</a:t>
          </a:r>
          <a:endParaRPr lang="en-US"/>
        </a:p>
      </dgm:t>
    </dgm:pt>
    <dgm:pt modelId="{1BC49F9C-C024-4EF8-AD96-B5420A68F6FF}" type="parTrans" cxnId="{7AB8269F-3F86-4C8C-BA81-D16A4FFFF2A0}">
      <dgm:prSet/>
      <dgm:spPr/>
      <dgm:t>
        <a:bodyPr/>
        <a:lstStyle/>
        <a:p>
          <a:endParaRPr lang="en-US"/>
        </a:p>
      </dgm:t>
    </dgm:pt>
    <dgm:pt modelId="{663FC77B-6E16-4C40-A864-09149CBF9F29}" type="sibTrans" cxnId="{7AB8269F-3F86-4C8C-BA81-D16A4FFFF2A0}">
      <dgm:prSet/>
      <dgm:spPr/>
      <dgm:t>
        <a:bodyPr/>
        <a:lstStyle/>
        <a:p>
          <a:endParaRPr lang="en-US"/>
        </a:p>
      </dgm:t>
    </dgm:pt>
    <dgm:pt modelId="{C8097576-E917-4C86-AAA7-6185722233C2}">
      <dgm:prSet/>
      <dgm:spPr/>
      <dgm:t>
        <a:bodyPr/>
        <a:lstStyle/>
        <a:p>
          <a:r>
            <a:rPr lang="hr-HR" dirty="0" err="1"/>
            <a:t>prevalencija</a:t>
          </a:r>
          <a:r>
            <a:rPr lang="hr-HR" dirty="0"/>
            <a:t> poremećaja:</a:t>
          </a:r>
        </a:p>
        <a:p>
          <a:r>
            <a:rPr lang="hr-HR" dirty="0"/>
            <a:t>0.4 – 3.7 %</a:t>
          </a:r>
          <a:endParaRPr lang="en-US" dirty="0"/>
        </a:p>
      </dgm:t>
    </dgm:pt>
    <dgm:pt modelId="{38CAFA73-5A9B-4D89-B617-CEFAA3FCC104}" type="parTrans" cxnId="{4546D034-8FBE-4395-9A0C-52B36A643B1A}">
      <dgm:prSet/>
      <dgm:spPr/>
      <dgm:t>
        <a:bodyPr/>
        <a:lstStyle/>
        <a:p>
          <a:endParaRPr lang="en-US"/>
        </a:p>
      </dgm:t>
    </dgm:pt>
    <dgm:pt modelId="{8F6ED4DE-5FC0-48E9-989D-3320870B313F}" type="sibTrans" cxnId="{4546D034-8FBE-4395-9A0C-52B36A643B1A}">
      <dgm:prSet/>
      <dgm:spPr/>
      <dgm:t>
        <a:bodyPr/>
        <a:lstStyle/>
        <a:p>
          <a:endParaRPr lang="en-US"/>
        </a:p>
      </dgm:t>
    </dgm:pt>
    <dgm:pt modelId="{9D0AFEDC-D9BA-48AC-8AE7-25F08E061BD3}">
      <dgm:prSet/>
      <dgm:spPr/>
      <dgm:t>
        <a:bodyPr/>
        <a:lstStyle/>
        <a:p>
          <a:r>
            <a:rPr lang="hr-HR" dirty="0"/>
            <a:t>smrtni ishod javlja se u 5 do 20% pacijentica</a:t>
          </a:r>
          <a:endParaRPr lang="en-US" dirty="0"/>
        </a:p>
      </dgm:t>
    </dgm:pt>
    <dgm:pt modelId="{2EB5B878-EE48-401D-BE8C-84A005EF2AA5}" type="parTrans" cxnId="{F988CC2B-C281-472D-B553-0DF7AA21A7C3}">
      <dgm:prSet/>
      <dgm:spPr/>
      <dgm:t>
        <a:bodyPr/>
        <a:lstStyle/>
        <a:p>
          <a:endParaRPr lang="en-US"/>
        </a:p>
      </dgm:t>
    </dgm:pt>
    <dgm:pt modelId="{1901EC6B-733B-479A-9A1C-492524BA2E83}" type="sibTrans" cxnId="{F988CC2B-C281-472D-B553-0DF7AA21A7C3}">
      <dgm:prSet/>
      <dgm:spPr/>
      <dgm:t>
        <a:bodyPr/>
        <a:lstStyle/>
        <a:p>
          <a:endParaRPr lang="en-US"/>
        </a:p>
      </dgm:t>
    </dgm:pt>
    <dgm:pt modelId="{EC4D8B28-3068-42ED-907A-C40592385CDC}">
      <dgm:prSet/>
      <dgm:spPr/>
      <dgm:t>
        <a:bodyPr/>
        <a:lstStyle/>
        <a:p>
          <a:r>
            <a:rPr lang="hr-HR" dirty="0"/>
            <a:t>pojavnost bolesti povećana je zadnjih desetljeća </a:t>
          </a:r>
          <a:endParaRPr lang="en-US" dirty="0"/>
        </a:p>
      </dgm:t>
    </dgm:pt>
    <dgm:pt modelId="{77778B65-6774-4784-BFBF-6223343CC839}" type="parTrans" cxnId="{6453ECC4-E36D-439E-8B94-AE032BAAD4A7}">
      <dgm:prSet/>
      <dgm:spPr/>
      <dgm:t>
        <a:bodyPr/>
        <a:lstStyle/>
        <a:p>
          <a:endParaRPr lang="en-US"/>
        </a:p>
      </dgm:t>
    </dgm:pt>
    <dgm:pt modelId="{FA40B137-E1C0-463C-97D5-F4BA14EC7500}" type="sibTrans" cxnId="{6453ECC4-E36D-439E-8B94-AE032BAAD4A7}">
      <dgm:prSet/>
      <dgm:spPr/>
      <dgm:t>
        <a:bodyPr/>
        <a:lstStyle/>
        <a:p>
          <a:endParaRPr lang="en-US"/>
        </a:p>
      </dgm:t>
    </dgm:pt>
    <dgm:pt modelId="{E15F9402-7101-4C65-BA16-9E7B2C3C7A07}">
      <dgm:prSet/>
      <dgm:spPr/>
      <dgm:t>
        <a:bodyPr/>
        <a:lstStyle/>
        <a:p>
          <a:r>
            <a:rPr lang="hr-HR"/>
            <a:t>tendencija rasta klinički značajnih simptoma kod djevojčica mlađih od 12 godina</a:t>
          </a:r>
          <a:endParaRPr lang="en-US"/>
        </a:p>
      </dgm:t>
    </dgm:pt>
    <dgm:pt modelId="{3639C82D-1023-40FF-8A73-49CF7EDAAFAB}" type="parTrans" cxnId="{34FEF2DE-59AF-469A-B1C2-8E2E2D88ADE2}">
      <dgm:prSet/>
      <dgm:spPr/>
      <dgm:t>
        <a:bodyPr/>
        <a:lstStyle/>
        <a:p>
          <a:endParaRPr lang="en-US"/>
        </a:p>
      </dgm:t>
    </dgm:pt>
    <dgm:pt modelId="{7E672CA3-A104-4C68-9A5E-48C43A084CF2}" type="sibTrans" cxnId="{34FEF2DE-59AF-469A-B1C2-8E2E2D88ADE2}">
      <dgm:prSet/>
      <dgm:spPr/>
      <dgm:t>
        <a:bodyPr/>
        <a:lstStyle/>
        <a:p>
          <a:endParaRPr lang="en-US"/>
        </a:p>
      </dgm:t>
    </dgm:pt>
    <dgm:pt modelId="{E4BF2DA6-ED2F-42C6-860F-DC7A58373B30}" type="pres">
      <dgm:prSet presAssocID="{DB49B743-A5A1-460F-808E-340E476A4AAC}" presName="diagram" presStyleCnt="0">
        <dgm:presLayoutVars>
          <dgm:dir/>
          <dgm:resizeHandles val="exact"/>
        </dgm:presLayoutVars>
      </dgm:prSet>
      <dgm:spPr/>
    </dgm:pt>
    <dgm:pt modelId="{F5F974AF-AFC0-4307-A259-E27A12F310A4}" type="pres">
      <dgm:prSet presAssocID="{7ADCFF0C-92C0-4041-A158-1FC8134ED2A4}" presName="node" presStyleLbl="node1" presStyleIdx="0" presStyleCnt="5">
        <dgm:presLayoutVars>
          <dgm:bulletEnabled val="1"/>
        </dgm:presLayoutVars>
      </dgm:prSet>
      <dgm:spPr/>
    </dgm:pt>
    <dgm:pt modelId="{E6B4CA69-C721-4367-BD79-06254358918E}" type="pres">
      <dgm:prSet presAssocID="{663FC77B-6E16-4C40-A864-09149CBF9F29}" presName="sibTrans" presStyleCnt="0"/>
      <dgm:spPr/>
    </dgm:pt>
    <dgm:pt modelId="{8EB0C33F-CB3A-4272-951E-B09EE8DE5E5A}" type="pres">
      <dgm:prSet presAssocID="{C8097576-E917-4C86-AAA7-6185722233C2}" presName="node" presStyleLbl="node1" presStyleIdx="1" presStyleCnt="5">
        <dgm:presLayoutVars>
          <dgm:bulletEnabled val="1"/>
        </dgm:presLayoutVars>
      </dgm:prSet>
      <dgm:spPr/>
    </dgm:pt>
    <dgm:pt modelId="{00680660-2777-45C3-BEA9-5D5140BA4B58}" type="pres">
      <dgm:prSet presAssocID="{8F6ED4DE-5FC0-48E9-989D-3320870B313F}" presName="sibTrans" presStyleCnt="0"/>
      <dgm:spPr/>
    </dgm:pt>
    <dgm:pt modelId="{65983907-6035-4B86-B23E-9F69341A181A}" type="pres">
      <dgm:prSet presAssocID="{9D0AFEDC-D9BA-48AC-8AE7-25F08E061BD3}" presName="node" presStyleLbl="node1" presStyleIdx="2" presStyleCnt="5">
        <dgm:presLayoutVars>
          <dgm:bulletEnabled val="1"/>
        </dgm:presLayoutVars>
      </dgm:prSet>
      <dgm:spPr/>
    </dgm:pt>
    <dgm:pt modelId="{0EC96076-7907-49E9-B975-D2A97B71EFA9}" type="pres">
      <dgm:prSet presAssocID="{1901EC6B-733B-479A-9A1C-492524BA2E83}" presName="sibTrans" presStyleCnt="0"/>
      <dgm:spPr/>
    </dgm:pt>
    <dgm:pt modelId="{E30443B9-BA2A-4FC8-9480-D160B1443016}" type="pres">
      <dgm:prSet presAssocID="{EC4D8B28-3068-42ED-907A-C40592385CDC}" presName="node" presStyleLbl="node1" presStyleIdx="3" presStyleCnt="5">
        <dgm:presLayoutVars>
          <dgm:bulletEnabled val="1"/>
        </dgm:presLayoutVars>
      </dgm:prSet>
      <dgm:spPr/>
    </dgm:pt>
    <dgm:pt modelId="{A98A19D3-9B02-4E46-8FBA-B971F1F606B7}" type="pres">
      <dgm:prSet presAssocID="{FA40B137-E1C0-463C-97D5-F4BA14EC7500}" presName="sibTrans" presStyleCnt="0"/>
      <dgm:spPr/>
    </dgm:pt>
    <dgm:pt modelId="{5D41219C-D235-4848-BD00-257AB463EC22}" type="pres">
      <dgm:prSet presAssocID="{E15F9402-7101-4C65-BA16-9E7B2C3C7A07}" presName="node" presStyleLbl="node1" presStyleIdx="4" presStyleCnt="5">
        <dgm:presLayoutVars>
          <dgm:bulletEnabled val="1"/>
        </dgm:presLayoutVars>
      </dgm:prSet>
      <dgm:spPr/>
    </dgm:pt>
  </dgm:ptLst>
  <dgm:cxnLst>
    <dgm:cxn modelId="{6B252014-B93A-45F6-8A72-5C913D56ED42}" type="presOf" srcId="{9D0AFEDC-D9BA-48AC-8AE7-25F08E061BD3}" destId="{65983907-6035-4B86-B23E-9F69341A181A}" srcOrd="0" destOrd="0" presId="urn:microsoft.com/office/officeart/2005/8/layout/default"/>
    <dgm:cxn modelId="{F988CC2B-C281-472D-B553-0DF7AA21A7C3}" srcId="{DB49B743-A5A1-460F-808E-340E476A4AAC}" destId="{9D0AFEDC-D9BA-48AC-8AE7-25F08E061BD3}" srcOrd="2" destOrd="0" parTransId="{2EB5B878-EE48-401D-BE8C-84A005EF2AA5}" sibTransId="{1901EC6B-733B-479A-9A1C-492524BA2E83}"/>
    <dgm:cxn modelId="{99D3A22E-BE86-4FDB-BBBA-CD209A9FCC57}" type="presOf" srcId="{C8097576-E917-4C86-AAA7-6185722233C2}" destId="{8EB0C33F-CB3A-4272-951E-B09EE8DE5E5A}" srcOrd="0" destOrd="0" presId="urn:microsoft.com/office/officeart/2005/8/layout/default"/>
    <dgm:cxn modelId="{16B05734-6B2C-4B4B-A136-7397073E8BB2}" type="presOf" srcId="{E15F9402-7101-4C65-BA16-9E7B2C3C7A07}" destId="{5D41219C-D235-4848-BD00-257AB463EC22}" srcOrd="0" destOrd="0" presId="urn:microsoft.com/office/officeart/2005/8/layout/default"/>
    <dgm:cxn modelId="{4546D034-8FBE-4395-9A0C-52B36A643B1A}" srcId="{DB49B743-A5A1-460F-808E-340E476A4AAC}" destId="{C8097576-E917-4C86-AAA7-6185722233C2}" srcOrd="1" destOrd="0" parTransId="{38CAFA73-5A9B-4D89-B617-CEFAA3FCC104}" sibTransId="{8F6ED4DE-5FC0-48E9-989D-3320870B313F}"/>
    <dgm:cxn modelId="{7AB8269F-3F86-4C8C-BA81-D16A4FFFF2A0}" srcId="{DB49B743-A5A1-460F-808E-340E476A4AAC}" destId="{7ADCFF0C-92C0-4041-A158-1FC8134ED2A4}" srcOrd="0" destOrd="0" parTransId="{1BC49F9C-C024-4EF8-AD96-B5420A68F6FF}" sibTransId="{663FC77B-6E16-4C40-A864-09149CBF9F29}"/>
    <dgm:cxn modelId="{1DC388B3-FA49-45F1-8159-B4B137A708AE}" type="presOf" srcId="{EC4D8B28-3068-42ED-907A-C40592385CDC}" destId="{E30443B9-BA2A-4FC8-9480-D160B1443016}" srcOrd="0" destOrd="0" presId="urn:microsoft.com/office/officeart/2005/8/layout/default"/>
    <dgm:cxn modelId="{6453ECC4-E36D-439E-8B94-AE032BAAD4A7}" srcId="{DB49B743-A5A1-460F-808E-340E476A4AAC}" destId="{EC4D8B28-3068-42ED-907A-C40592385CDC}" srcOrd="3" destOrd="0" parTransId="{77778B65-6774-4784-BFBF-6223343CC839}" sibTransId="{FA40B137-E1C0-463C-97D5-F4BA14EC7500}"/>
    <dgm:cxn modelId="{34FEF2DE-59AF-469A-B1C2-8E2E2D88ADE2}" srcId="{DB49B743-A5A1-460F-808E-340E476A4AAC}" destId="{E15F9402-7101-4C65-BA16-9E7B2C3C7A07}" srcOrd="4" destOrd="0" parTransId="{3639C82D-1023-40FF-8A73-49CF7EDAAFAB}" sibTransId="{7E672CA3-A104-4C68-9A5E-48C43A084CF2}"/>
    <dgm:cxn modelId="{CB45DCF4-6DE6-486C-BFAC-035589835F1E}" type="presOf" srcId="{DB49B743-A5A1-460F-808E-340E476A4AAC}" destId="{E4BF2DA6-ED2F-42C6-860F-DC7A58373B30}" srcOrd="0" destOrd="0" presId="urn:microsoft.com/office/officeart/2005/8/layout/default"/>
    <dgm:cxn modelId="{EEAE9BF6-F8EA-4651-8F07-EA82FDFCE01A}" type="presOf" srcId="{7ADCFF0C-92C0-4041-A158-1FC8134ED2A4}" destId="{F5F974AF-AFC0-4307-A259-E27A12F310A4}" srcOrd="0" destOrd="0" presId="urn:microsoft.com/office/officeart/2005/8/layout/default"/>
    <dgm:cxn modelId="{38254AF1-A6F6-4C1E-8C85-CAD68BF861EF}" type="presParOf" srcId="{E4BF2DA6-ED2F-42C6-860F-DC7A58373B30}" destId="{F5F974AF-AFC0-4307-A259-E27A12F310A4}" srcOrd="0" destOrd="0" presId="urn:microsoft.com/office/officeart/2005/8/layout/default"/>
    <dgm:cxn modelId="{2175A65D-35B6-479A-BBFE-68AABCA68CA7}" type="presParOf" srcId="{E4BF2DA6-ED2F-42C6-860F-DC7A58373B30}" destId="{E6B4CA69-C721-4367-BD79-06254358918E}" srcOrd="1" destOrd="0" presId="urn:microsoft.com/office/officeart/2005/8/layout/default"/>
    <dgm:cxn modelId="{FB69150D-B712-4258-B292-19D34A5943F3}" type="presParOf" srcId="{E4BF2DA6-ED2F-42C6-860F-DC7A58373B30}" destId="{8EB0C33F-CB3A-4272-951E-B09EE8DE5E5A}" srcOrd="2" destOrd="0" presId="urn:microsoft.com/office/officeart/2005/8/layout/default"/>
    <dgm:cxn modelId="{0931EB65-5D9E-4417-BEBE-100ED8339DDD}" type="presParOf" srcId="{E4BF2DA6-ED2F-42C6-860F-DC7A58373B30}" destId="{00680660-2777-45C3-BEA9-5D5140BA4B58}" srcOrd="3" destOrd="0" presId="urn:microsoft.com/office/officeart/2005/8/layout/default"/>
    <dgm:cxn modelId="{F56862A5-2DC9-43BA-AE1F-115A68C1E685}" type="presParOf" srcId="{E4BF2DA6-ED2F-42C6-860F-DC7A58373B30}" destId="{65983907-6035-4B86-B23E-9F69341A181A}" srcOrd="4" destOrd="0" presId="urn:microsoft.com/office/officeart/2005/8/layout/default"/>
    <dgm:cxn modelId="{06449685-78AE-4438-989C-F8FE69584F26}" type="presParOf" srcId="{E4BF2DA6-ED2F-42C6-860F-DC7A58373B30}" destId="{0EC96076-7907-49E9-B975-D2A97B71EFA9}" srcOrd="5" destOrd="0" presId="urn:microsoft.com/office/officeart/2005/8/layout/default"/>
    <dgm:cxn modelId="{07E7D3B9-12B2-4013-ABB1-19A7C49E7709}" type="presParOf" srcId="{E4BF2DA6-ED2F-42C6-860F-DC7A58373B30}" destId="{E30443B9-BA2A-4FC8-9480-D160B1443016}" srcOrd="6" destOrd="0" presId="urn:microsoft.com/office/officeart/2005/8/layout/default"/>
    <dgm:cxn modelId="{AD6FB069-72DC-4B72-B7E4-8AB24D4738CD}" type="presParOf" srcId="{E4BF2DA6-ED2F-42C6-860F-DC7A58373B30}" destId="{A98A19D3-9B02-4E46-8FBA-B971F1F606B7}" srcOrd="7" destOrd="0" presId="urn:microsoft.com/office/officeart/2005/8/layout/default"/>
    <dgm:cxn modelId="{42DA1B7E-9A35-4583-A501-55F6F2E8BF43}" type="presParOf" srcId="{E4BF2DA6-ED2F-42C6-860F-DC7A58373B30}" destId="{5D41219C-D235-4848-BD00-257AB463EC2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E928F94-AE57-4370-83C4-EDDB6ED4ED5C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DEEE758-9A41-4922-81FB-A4637CE9F06A}">
      <dgm:prSet/>
      <dgm:spPr/>
      <dgm:t>
        <a:bodyPr/>
        <a:lstStyle/>
        <a:p>
          <a:r>
            <a:rPr lang="hr-HR" dirty="0"/>
            <a:t>ponavljajuće epizode prejedanja i neodgovarajuće kompenzacijske metode </a:t>
          </a:r>
          <a:r>
            <a:rPr lang="hr-HR" dirty="0" err="1"/>
            <a:t>preveniranja</a:t>
          </a:r>
          <a:r>
            <a:rPr lang="hr-HR" dirty="0"/>
            <a:t> porasta težine</a:t>
          </a:r>
          <a:endParaRPr lang="en-US" dirty="0"/>
        </a:p>
      </dgm:t>
    </dgm:pt>
    <dgm:pt modelId="{941DCB63-EA65-409E-A26B-B3BB126C3DC0}" type="parTrans" cxnId="{23319073-1AC5-4D0F-9095-5E304DFFC95F}">
      <dgm:prSet/>
      <dgm:spPr/>
      <dgm:t>
        <a:bodyPr/>
        <a:lstStyle/>
        <a:p>
          <a:endParaRPr lang="en-US"/>
        </a:p>
      </dgm:t>
    </dgm:pt>
    <dgm:pt modelId="{B2E8A981-9969-4D68-9192-866CBE2EC62A}" type="sibTrans" cxnId="{23319073-1AC5-4D0F-9095-5E304DFFC95F}">
      <dgm:prSet/>
      <dgm:spPr/>
      <dgm:t>
        <a:bodyPr/>
        <a:lstStyle/>
        <a:p>
          <a:endParaRPr lang="en-US"/>
        </a:p>
      </dgm:t>
    </dgm:pt>
    <dgm:pt modelId="{8CF7BAFB-65FA-4A4A-B887-AD7048D259BA}">
      <dgm:prSet/>
      <dgm:spPr/>
      <dgm:t>
        <a:bodyPr/>
        <a:lstStyle/>
        <a:p>
          <a:r>
            <a:rPr lang="hr-HR" dirty="0" err="1"/>
            <a:t>samoizazvano</a:t>
          </a:r>
          <a:r>
            <a:rPr lang="hr-HR" dirty="0"/>
            <a:t> povraćanje ili zloupotreba laksativa, diuretika, klistira (</a:t>
          </a:r>
          <a:r>
            <a:rPr lang="hr-HR" u="sng" dirty="0"/>
            <a:t>purgativni tip</a:t>
          </a:r>
          <a:r>
            <a:rPr lang="hr-HR" dirty="0"/>
            <a:t>)</a:t>
          </a:r>
          <a:endParaRPr lang="en-US" dirty="0"/>
        </a:p>
      </dgm:t>
    </dgm:pt>
    <dgm:pt modelId="{233A992F-6B45-420E-84E7-055633541F44}" type="parTrans" cxnId="{47013A95-322F-4ED6-AB7E-A174D9167ABC}">
      <dgm:prSet/>
      <dgm:spPr/>
      <dgm:t>
        <a:bodyPr/>
        <a:lstStyle/>
        <a:p>
          <a:endParaRPr lang="en-US"/>
        </a:p>
      </dgm:t>
    </dgm:pt>
    <dgm:pt modelId="{8D35C3F5-97A5-4B52-8C32-29A7C888F81A}" type="sibTrans" cxnId="{47013A95-322F-4ED6-AB7E-A174D9167ABC}">
      <dgm:prSet/>
      <dgm:spPr/>
      <dgm:t>
        <a:bodyPr/>
        <a:lstStyle/>
        <a:p>
          <a:endParaRPr lang="en-US"/>
        </a:p>
      </dgm:t>
    </dgm:pt>
    <dgm:pt modelId="{0B684805-1AF7-4A17-97C3-F248DCCC6BAF}">
      <dgm:prSet/>
      <dgm:spPr/>
      <dgm:t>
        <a:bodyPr/>
        <a:lstStyle/>
        <a:p>
          <a:r>
            <a:rPr lang="hr-HR" dirty="0"/>
            <a:t>post ili pretjerano tjelesno vježbanje (</a:t>
          </a:r>
          <a:r>
            <a:rPr lang="hr-HR" u="sng" dirty="0" err="1"/>
            <a:t>nepurgativni</a:t>
          </a:r>
          <a:r>
            <a:rPr lang="hr-HR" u="sng" dirty="0"/>
            <a:t> tip</a:t>
          </a:r>
          <a:r>
            <a:rPr lang="hr-HR" dirty="0"/>
            <a:t>) </a:t>
          </a:r>
          <a:endParaRPr lang="en-US" dirty="0"/>
        </a:p>
      </dgm:t>
    </dgm:pt>
    <dgm:pt modelId="{A1199D60-D368-4EED-8A02-2D07866D517C}" type="parTrans" cxnId="{DD87F5A6-3B57-4F1A-9B98-9F5C74740F84}">
      <dgm:prSet/>
      <dgm:spPr/>
      <dgm:t>
        <a:bodyPr/>
        <a:lstStyle/>
        <a:p>
          <a:endParaRPr lang="en-US"/>
        </a:p>
      </dgm:t>
    </dgm:pt>
    <dgm:pt modelId="{3B5962AD-F712-403B-B685-0585559E23C4}" type="sibTrans" cxnId="{DD87F5A6-3B57-4F1A-9B98-9F5C74740F84}">
      <dgm:prSet/>
      <dgm:spPr/>
      <dgm:t>
        <a:bodyPr/>
        <a:lstStyle/>
        <a:p>
          <a:endParaRPr lang="en-US"/>
        </a:p>
      </dgm:t>
    </dgm:pt>
    <dgm:pt modelId="{B0EE26BA-781A-4BF3-85E4-511FB935C205}">
      <dgm:prSet/>
      <dgm:spPr/>
      <dgm:t>
        <a:bodyPr/>
        <a:lstStyle/>
        <a:p>
          <a:r>
            <a:rPr lang="hr-HR" dirty="0"/>
            <a:t>dijagnoza: najmanje 2 x tjedno u vremenu od 3 mjeseca</a:t>
          </a:r>
          <a:endParaRPr lang="en-US" dirty="0"/>
        </a:p>
      </dgm:t>
    </dgm:pt>
    <dgm:pt modelId="{02F18291-78C2-458F-A16F-42D7A574FDC3}" type="parTrans" cxnId="{0F3696DD-D1BB-44A0-ABC0-1969D3DA59D8}">
      <dgm:prSet/>
      <dgm:spPr/>
      <dgm:t>
        <a:bodyPr/>
        <a:lstStyle/>
        <a:p>
          <a:endParaRPr lang="en-US"/>
        </a:p>
      </dgm:t>
    </dgm:pt>
    <dgm:pt modelId="{D0B13DE4-589D-4C70-9BDF-5A2C30666FE4}" type="sibTrans" cxnId="{0F3696DD-D1BB-44A0-ABC0-1969D3DA59D8}">
      <dgm:prSet/>
      <dgm:spPr/>
      <dgm:t>
        <a:bodyPr/>
        <a:lstStyle/>
        <a:p>
          <a:endParaRPr lang="en-US"/>
        </a:p>
      </dgm:t>
    </dgm:pt>
    <dgm:pt modelId="{27122AD5-2081-4B35-BCB9-61DF6271AF0C}" type="pres">
      <dgm:prSet presAssocID="{3E928F94-AE57-4370-83C4-EDDB6ED4ED5C}" presName="Name0" presStyleCnt="0">
        <dgm:presLayoutVars>
          <dgm:dir/>
          <dgm:animLvl val="lvl"/>
          <dgm:resizeHandles val="exact"/>
        </dgm:presLayoutVars>
      </dgm:prSet>
      <dgm:spPr/>
    </dgm:pt>
    <dgm:pt modelId="{5A52FD91-B2EF-47BA-B641-3A650448D86F}" type="pres">
      <dgm:prSet presAssocID="{4DEEE758-9A41-4922-81FB-A4637CE9F06A}" presName="linNode" presStyleCnt="0"/>
      <dgm:spPr/>
    </dgm:pt>
    <dgm:pt modelId="{0DA621F3-EF95-43C1-AF9E-B9DF872AE9B0}" type="pres">
      <dgm:prSet presAssocID="{4DEEE758-9A41-4922-81FB-A4637CE9F06A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FFCB02AA-2424-4083-92F4-80D2CE943493}" type="pres">
      <dgm:prSet presAssocID="{4DEEE758-9A41-4922-81FB-A4637CE9F06A}" presName="descendantText" presStyleLbl="alignAccFollowNode1" presStyleIdx="0" presStyleCnt="1">
        <dgm:presLayoutVars>
          <dgm:bulletEnabled val="1"/>
        </dgm:presLayoutVars>
      </dgm:prSet>
      <dgm:spPr/>
    </dgm:pt>
    <dgm:pt modelId="{956AFB7F-D33C-448C-B1DD-755B9C129478}" type="pres">
      <dgm:prSet presAssocID="{B2E8A981-9969-4D68-9192-866CBE2EC62A}" presName="sp" presStyleCnt="0"/>
      <dgm:spPr/>
    </dgm:pt>
    <dgm:pt modelId="{FA27128F-E0DC-499E-A64F-70F167A042C9}" type="pres">
      <dgm:prSet presAssocID="{B0EE26BA-781A-4BF3-85E4-511FB935C205}" presName="linNode" presStyleCnt="0"/>
      <dgm:spPr/>
    </dgm:pt>
    <dgm:pt modelId="{22DC7B5C-D710-412A-A6D3-83C785559B1F}" type="pres">
      <dgm:prSet presAssocID="{B0EE26BA-781A-4BF3-85E4-511FB935C205}" presName="parentText" presStyleLbl="node1" presStyleIdx="1" presStyleCnt="2" custScaleX="216272" custLinFactNeighborX="42312" custLinFactNeighborY="1588">
        <dgm:presLayoutVars>
          <dgm:chMax val="1"/>
          <dgm:bulletEnabled val="1"/>
        </dgm:presLayoutVars>
      </dgm:prSet>
      <dgm:spPr/>
    </dgm:pt>
  </dgm:ptLst>
  <dgm:cxnLst>
    <dgm:cxn modelId="{23319073-1AC5-4D0F-9095-5E304DFFC95F}" srcId="{3E928F94-AE57-4370-83C4-EDDB6ED4ED5C}" destId="{4DEEE758-9A41-4922-81FB-A4637CE9F06A}" srcOrd="0" destOrd="0" parTransId="{941DCB63-EA65-409E-A26B-B3BB126C3DC0}" sibTransId="{B2E8A981-9969-4D68-9192-866CBE2EC62A}"/>
    <dgm:cxn modelId="{47013A95-322F-4ED6-AB7E-A174D9167ABC}" srcId="{4DEEE758-9A41-4922-81FB-A4637CE9F06A}" destId="{8CF7BAFB-65FA-4A4A-B887-AD7048D259BA}" srcOrd="0" destOrd="0" parTransId="{233A992F-6B45-420E-84E7-055633541F44}" sibTransId="{8D35C3F5-97A5-4B52-8C32-29A7C888F81A}"/>
    <dgm:cxn modelId="{7B18709D-E1AB-42B7-B4B6-BC60CE84F211}" type="presOf" srcId="{B0EE26BA-781A-4BF3-85E4-511FB935C205}" destId="{22DC7B5C-D710-412A-A6D3-83C785559B1F}" srcOrd="0" destOrd="0" presId="urn:microsoft.com/office/officeart/2005/8/layout/vList5"/>
    <dgm:cxn modelId="{DD87F5A6-3B57-4F1A-9B98-9F5C74740F84}" srcId="{4DEEE758-9A41-4922-81FB-A4637CE9F06A}" destId="{0B684805-1AF7-4A17-97C3-F248DCCC6BAF}" srcOrd="1" destOrd="0" parTransId="{A1199D60-D368-4EED-8A02-2D07866D517C}" sibTransId="{3B5962AD-F712-403B-B685-0585559E23C4}"/>
    <dgm:cxn modelId="{0DF996AC-4755-4BD3-9AC3-35B6C0899D40}" type="presOf" srcId="{3E928F94-AE57-4370-83C4-EDDB6ED4ED5C}" destId="{27122AD5-2081-4B35-BCB9-61DF6271AF0C}" srcOrd="0" destOrd="0" presId="urn:microsoft.com/office/officeart/2005/8/layout/vList5"/>
    <dgm:cxn modelId="{D4AB0DAE-1248-4004-9878-70CE13527CFD}" type="presOf" srcId="{4DEEE758-9A41-4922-81FB-A4637CE9F06A}" destId="{0DA621F3-EF95-43C1-AF9E-B9DF872AE9B0}" srcOrd="0" destOrd="0" presId="urn:microsoft.com/office/officeart/2005/8/layout/vList5"/>
    <dgm:cxn modelId="{240109B2-ED23-495C-BD5E-45D85CDC6071}" type="presOf" srcId="{8CF7BAFB-65FA-4A4A-B887-AD7048D259BA}" destId="{FFCB02AA-2424-4083-92F4-80D2CE943493}" srcOrd="0" destOrd="0" presId="urn:microsoft.com/office/officeart/2005/8/layout/vList5"/>
    <dgm:cxn modelId="{F990BCB4-2DF8-44B2-A04A-AFADF1235B24}" type="presOf" srcId="{0B684805-1AF7-4A17-97C3-F248DCCC6BAF}" destId="{FFCB02AA-2424-4083-92F4-80D2CE943493}" srcOrd="0" destOrd="1" presId="urn:microsoft.com/office/officeart/2005/8/layout/vList5"/>
    <dgm:cxn modelId="{0F3696DD-D1BB-44A0-ABC0-1969D3DA59D8}" srcId="{3E928F94-AE57-4370-83C4-EDDB6ED4ED5C}" destId="{B0EE26BA-781A-4BF3-85E4-511FB935C205}" srcOrd="1" destOrd="0" parTransId="{02F18291-78C2-458F-A16F-42D7A574FDC3}" sibTransId="{D0B13DE4-589D-4C70-9BDF-5A2C30666FE4}"/>
    <dgm:cxn modelId="{AA34D27B-2421-4EB4-B135-A3C640673603}" type="presParOf" srcId="{27122AD5-2081-4B35-BCB9-61DF6271AF0C}" destId="{5A52FD91-B2EF-47BA-B641-3A650448D86F}" srcOrd="0" destOrd="0" presId="urn:microsoft.com/office/officeart/2005/8/layout/vList5"/>
    <dgm:cxn modelId="{E803FE37-837A-4AB9-BDD8-6F41DA6701C3}" type="presParOf" srcId="{5A52FD91-B2EF-47BA-B641-3A650448D86F}" destId="{0DA621F3-EF95-43C1-AF9E-B9DF872AE9B0}" srcOrd="0" destOrd="0" presId="urn:microsoft.com/office/officeart/2005/8/layout/vList5"/>
    <dgm:cxn modelId="{A298844D-49E3-48E1-946D-D62ECC596E1E}" type="presParOf" srcId="{5A52FD91-B2EF-47BA-B641-3A650448D86F}" destId="{FFCB02AA-2424-4083-92F4-80D2CE943493}" srcOrd="1" destOrd="0" presId="urn:microsoft.com/office/officeart/2005/8/layout/vList5"/>
    <dgm:cxn modelId="{9EDC15A9-E9E8-46A6-8374-FDAE1C772CC5}" type="presParOf" srcId="{27122AD5-2081-4B35-BCB9-61DF6271AF0C}" destId="{956AFB7F-D33C-448C-B1DD-755B9C129478}" srcOrd="1" destOrd="0" presId="urn:microsoft.com/office/officeart/2005/8/layout/vList5"/>
    <dgm:cxn modelId="{E380F681-9370-4B7F-9D22-3CF430685FDC}" type="presParOf" srcId="{27122AD5-2081-4B35-BCB9-61DF6271AF0C}" destId="{FA27128F-E0DC-499E-A64F-70F167A042C9}" srcOrd="2" destOrd="0" presId="urn:microsoft.com/office/officeart/2005/8/layout/vList5"/>
    <dgm:cxn modelId="{23C8EF21-E4B4-4CCE-8337-34A792662E22}" type="presParOf" srcId="{FA27128F-E0DC-499E-A64F-70F167A042C9}" destId="{22DC7B5C-D710-412A-A6D3-83C785559B1F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0F829F3-C489-40F2-A0C2-26B811AE304D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D399D95-E50E-4ED7-9961-9BB9EE61AD8A}">
      <dgm:prSet/>
      <dgm:spPr/>
      <dgm:t>
        <a:bodyPr/>
        <a:lstStyle/>
        <a:p>
          <a:r>
            <a:rPr lang="hr-HR" dirty="0"/>
            <a:t>većinom unutar granica normalne težine (za razliku od anoreksije)</a:t>
          </a:r>
          <a:endParaRPr lang="en-US" dirty="0"/>
        </a:p>
      </dgm:t>
    </dgm:pt>
    <dgm:pt modelId="{17CB3135-FB9F-498C-B285-D4442E0600E3}" type="parTrans" cxnId="{09027B2F-4712-43DA-851A-F3C5DD626DBA}">
      <dgm:prSet/>
      <dgm:spPr/>
      <dgm:t>
        <a:bodyPr/>
        <a:lstStyle/>
        <a:p>
          <a:endParaRPr lang="en-US"/>
        </a:p>
      </dgm:t>
    </dgm:pt>
    <dgm:pt modelId="{74AB3910-DAFA-469A-9F55-D5FFA5715386}" type="sibTrans" cxnId="{09027B2F-4712-43DA-851A-F3C5DD626DBA}">
      <dgm:prSet/>
      <dgm:spPr/>
      <dgm:t>
        <a:bodyPr/>
        <a:lstStyle/>
        <a:p>
          <a:endParaRPr lang="en-US"/>
        </a:p>
      </dgm:t>
    </dgm:pt>
    <dgm:pt modelId="{23CAF68A-2525-4C44-875D-69A57FA18CA0}">
      <dgm:prSet/>
      <dgm:spPr/>
      <dgm:t>
        <a:bodyPr/>
        <a:lstStyle/>
        <a:p>
          <a:r>
            <a:rPr lang="hr-HR"/>
            <a:t>samoprocjena pretjerano ovisi o obliku i težini tijela</a:t>
          </a:r>
          <a:endParaRPr lang="en-US"/>
        </a:p>
      </dgm:t>
    </dgm:pt>
    <dgm:pt modelId="{BDFB3B4D-A065-4E08-9AF4-457C238FBC52}" type="parTrans" cxnId="{764C50A4-E3F1-4E96-9A94-5E580A818177}">
      <dgm:prSet/>
      <dgm:spPr/>
      <dgm:t>
        <a:bodyPr/>
        <a:lstStyle/>
        <a:p>
          <a:endParaRPr lang="en-US"/>
        </a:p>
      </dgm:t>
    </dgm:pt>
    <dgm:pt modelId="{2E1BDF83-D3AD-42DD-8F6C-A447D99DB31C}" type="sibTrans" cxnId="{764C50A4-E3F1-4E96-9A94-5E580A818177}">
      <dgm:prSet/>
      <dgm:spPr/>
      <dgm:t>
        <a:bodyPr/>
        <a:lstStyle/>
        <a:p>
          <a:endParaRPr lang="en-US"/>
        </a:p>
      </dgm:t>
    </dgm:pt>
    <dgm:pt modelId="{944CBB14-5FAD-4A00-965B-B07E3C171A29}">
      <dgm:prSet/>
      <dgm:spPr/>
      <dgm:t>
        <a:bodyPr/>
        <a:lstStyle/>
        <a:p>
          <a:r>
            <a:rPr lang="hr-HR" dirty="0"/>
            <a:t>najčešće se javlja u kasnoj adolescenciji ili ranoj odrasloj dobi</a:t>
          </a:r>
          <a:endParaRPr lang="en-US" dirty="0"/>
        </a:p>
      </dgm:t>
    </dgm:pt>
    <dgm:pt modelId="{E7809408-B903-4337-A04E-5221625F3214}" type="parTrans" cxnId="{9084CDB5-7C54-4C93-9BA6-F3608F03B194}">
      <dgm:prSet/>
      <dgm:spPr/>
      <dgm:t>
        <a:bodyPr/>
        <a:lstStyle/>
        <a:p>
          <a:endParaRPr lang="en-US"/>
        </a:p>
      </dgm:t>
    </dgm:pt>
    <dgm:pt modelId="{D8A1B117-6E93-4A71-B14C-8FA00E2DEB27}" type="sibTrans" cxnId="{9084CDB5-7C54-4C93-9BA6-F3608F03B194}">
      <dgm:prSet/>
      <dgm:spPr/>
      <dgm:t>
        <a:bodyPr/>
        <a:lstStyle/>
        <a:p>
          <a:endParaRPr lang="en-US"/>
        </a:p>
      </dgm:t>
    </dgm:pt>
    <dgm:pt modelId="{708F5394-0C76-4536-8124-BFF20D00EFE3}">
      <dgm:prSet/>
      <dgm:spPr/>
      <dgm:t>
        <a:bodyPr/>
        <a:lstStyle/>
        <a:p>
          <a:r>
            <a:rPr lang="hr-HR" dirty="0" err="1"/>
            <a:t>prevalencija</a:t>
          </a:r>
          <a:r>
            <a:rPr lang="hr-HR" dirty="0"/>
            <a:t>: 1.2 – 4.2%</a:t>
          </a:r>
          <a:endParaRPr lang="en-US" dirty="0"/>
        </a:p>
      </dgm:t>
    </dgm:pt>
    <dgm:pt modelId="{C6EADF65-6DA3-42E2-8B5C-24DAAE9A5A26}" type="parTrans" cxnId="{6D39E1B6-66CF-40DE-A652-EFAE5596FBC2}">
      <dgm:prSet/>
      <dgm:spPr/>
      <dgm:t>
        <a:bodyPr/>
        <a:lstStyle/>
        <a:p>
          <a:endParaRPr lang="en-US"/>
        </a:p>
      </dgm:t>
    </dgm:pt>
    <dgm:pt modelId="{790268E1-AED3-46F8-9707-24B3B4D4CFED}" type="sibTrans" cxnId="{6D39E1B6-66CF-40DE-A652-EFAE5596FBC2}">
      <dgm:prSet/>
      <dgm:spPr/>
      <dgm:t>
        <a:bodyPr/>
        <a:lstStyle/>
        <a:p>
          <a:endParaRPr lang="en-US"/>
        </a:p>
      </dgm:t>
    </dgm:pt>
    <dgm:pt modelId="{F1FACB4D-88D0-465A-9EB3-F03212AED4B3}" type="pres">
      <dgm:prSet presAssocID="{D0F829F3-C489-40F2-A0C2-26B811AE304D}" presName="linear" presStyleCnt="0">
        <dgm:presLayoutVars>
          <dgm:animLvl val="lvl"/>
          <dgm:resizeHandles val="exact"/>
        </dgm:presLayoutVars>
      </dgm:prSet>
      <dgm:spPr/>
    </dgm:pt>
    <dgm:pt modelId="{F0B1005E-885C-40E0-BC22-AD2B8297C345}" type="pres">
      <dgm:prSet presAssocID="{6D399D95-E50E-4ED7-9961-9BB9EE61AD8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4A9C537-F04C-4899-BEE8-835784E49FF4}" type="pres">
      <dgm:prSet presAssocID="{74AB3910-DAFA-469A-9F55-D5FFA5715386}" presName="spacer" presStyleCnt="0"/>
      <dgm:spPr/>
    </dgm:pt>
    <dgm:pt modelId="{C8020873-0A25-4E56-A949-793B0D7602AA}" type="pres">
      <dgm:prSet presAssocID="{23CAF68A-2525-4C44-875D-69A57FA18CA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372FBC6-DC20-466F-8814-9C2F8A2E764E}" type="pres">
      <dgm:prSet presAssocID="{2E1BDF83-D3AD-42DD-8F6C-A447D99DB31C}" presName="spacer" presStyleCnt="0"/>
      <dgm:spPr/>
    </dgm:pt>
    <dgm:pt modelId="{A0D19F67-EF91-4E9D-81D8-5636A5D978FA}" type="pres">
      <dgm:prSet presAssocID="{944CBB14-5FAD-4A00-965B-B07E3C171A2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C01433B-7D2D-495D-B2D4-482A308A6D2F}" type="pres">
      <dgm:prSet presAssocID="{D8A1B117-6E93-4A71-B14C-8FA00E2DEB27}" presName="spacer" presStyleCnt="0"/>
      <dgm:spPr/>
    </dgm:pt>
    <dgm:pt modelId="{AA258DD2-032B-4A12-8B48-000DE85DCA79}" type="pres">
      <dgm:prSet presAssocID="{708F5394-0C76-4536-8124-BFF20D00EFE3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7BD83614-071C-40A9-8BA9-F9952D6DA148}" type="presOf" srcId="{D0F829F3-C489-40F2-A0C2-26B811AE304D}" destId="{F1FACB4D-88D0-465A-9EB3-F03212AED4B3}" srcOrd="0" destOrd="0" presId="urn:microsoft.com/office/officeart/2005/8/layout/vList2"/>
    <dgm:cxn modelId="{110E6816-A45B-48D0-B249-CFE317744F2F}" type="presOf" srcId="{6D399D95-E50E-4ED7-9961-9BB9EE61AD8A}" destId="{F0B1005E-885C-40E0-BC22-AD2B8297C345}" srcOrd="0" destOrd="0" presId="urn:microsoft.com/office/officeart/2005/8/layout/vList2"/>
    <dgm:cxn modelId="{40C3772F-1398-4605-95F0-BBB10C22A69E}" type="presOf" srcId="{23CAF68A-2525-4C44-875D-69A57FA18CA0}" destId="{C8020873-0A25-4E56-A949-793B0D7602AA}" srcOrd="0" destOrd="0" presId="urn:microsoft.com/office/officeart/2005/8/layout/vList2"/>
    <dgm:cxn modelId="{09027B2F-4712-43DA-851A-F3C5DD626DBA}" srcId="{D0F829F3-C489-40F2-A0C2-26B811AE304D}" destId="{6D399D95-E50E-4ED7-9961-9BB9EE61AD8A}" srcOrd="0" destOrd="0" parTransId="{17CB3135-FB9F-498C-B285-D4442E0600E3}" sibTransId="{74AB3910-DAFA-469A-9F55-D5FFA5715386}"/>
    <dgm:cxn modelId="{764C50A4-E3F1-4E96-9A94-5E580A818177}" srcId="{D0F829F3-C489-40F2-A0C2-26B811AE304D}" destId="{23CAF68A-2525-4C44-875D-69A57FA18CA0}" srcOrd="1" destOrd="0" parTransId="{BDFB3B4D-A065-4E08-9AF4-457C238FBC52}" sibTransId="{2E1BDF83-D3AD-42DD-8F6C-A447D99DB31C}"/>
    <dgm:cxn modelId="{9084CDB5-7C54-4C93-9BA6-F3608F03B194}" srcId="{D0F829F3-C489-40F2-A0C2-26B811AE304D}" destId="{944CBB14-5FAD-4A00-965B-B07E3C171A29}" srcOrd="2" destOrd="0" parTransId="{E7809408-B903-4337-A04E-5221625F3214}" sibTransId="{D8A1B117-6E93-4A71-B14C-8FA00E2DEB27}"/>
    <dgm:cxn modelId="{6D39E1B6-66CF-40DE-A652-EFAE5596FBC2}" srcId="{D0F829F3-C489-40F2-A0C2-26B811AE304D}" destId="{708F5394-0C76-4536-8124-BFF20D00EFE3}" srcOrd="3" destOrd="0" parTransId="{C6EADF65-6DA3-42E2-8B5C-24DAAE9A5A26}" sibTransId="{790268E1-AED3-46F8-9707-24B3B4D4CFED}"/>
    <dgm:cxn modelId="{9F6D33B9-A616-45F7-ABA0-8B7E5604AD24}" type="presOf" srcId="{708F5394-0C76-4536-8124-BFF20D00EFE3}" destId="{AA258DD2-032B-4A12-8B48-000DE85DCA79}" srcOrd="0" destOrd="0" presId="urn:microsoft.com/office/officeart/2005/8/layout/vList2"/>
    <dgm:cxn modelId="{C4426BF9-11A9-49E1-B280-61F32933D39B}" type="presOf" srcId="{944CBB14-5FAD-4A00-965B-B07E3C171A29}" destId="{A0D19F67-EF91-4E9D-81D8-5636A5D978FA}" srcOrd="0" destOrd="0" presId="urn:microsoft.com/office/officeart/2005/8/layout/vList2"/>
    <dgm:cxn modelId="{FAC6658A-A850-4296-8F36-2B2B715E9349}" type="presParOf" srcId="{F1FACB4D-88D0-465A-9EB3-F03212AED4B3}" destId="{F0B1005E-885C-40E0-BC22-AD2B8297C345}" srcOrd="0" destOrd="0" presId="urn:microsoft.com/office/officeart/2005/8/layout/vList2"/>
    <dgm:cxn modelId="{2B350727-FA86-49DE-AB13-6D541209A1AB}" type="presParOf" srcId="{F1FACB4D-88D0-465A-9EB3-F03212AED4B3}" destId="{84A9C537-F04C-4899-BEE8-835784E49FF4}" srcOrd="1" destOrd="0" presId="urn:microsoft.com/office/officeart/2005/8/layout/vList2"/>
    <dgm:cxn modelId="{208E51BD-6B50-4AAC-B3D7-242665383D93}" type="presParOf" srcId="{F1FACB4D-88D0-465A-9EB3-F03212AED4B3}" destId="{C8020873-0A25-4E56-A949-793B0D7602AA}" srcOrd="2" destOrd="0" presId="urn:microsoft.com/office/officeart/2005/8/layout/vList2"/>
    <dgm:cxn modelId="{EA24D308-85AC-4C0A-97F7-73FA97C66917}" type="presParOf" srcId="{F1FACB4D-88D0-465A-9EB3-F03212AED4B3}" destId="{6372FBC6-DC20-466F-8814-9C2F8A2E764E}" srcOrd="3" destOrd="0" presId="urn:microsoft.com/office/officeart/2005/8/layout/vList2"/>
    <dgm:cxn modelId="{6E9811AC-2A53-4C62-AB79-658046B6504E}" type="presParOf" srcId="{F1FACB4D-88D0-465A-9EB3-F03212AED4B3}" destId="{A0D19F67-EF91-4E9D-81D8-5636A5D978FA}" srcOrd="4" destOrd="0" presId="urn:microsoft.com/office/officeart/2005/8/layout/vList2"/>
    <dgm:cxn modelId="{96C00DAA-8FC3-4134-8787-CCCCB8B9F095}" type="presParOf" srcId="{F1FACB4D-88D0-465A-9EB3-F03212AED4B3}" destId="{5C01433B-7D2D-495D-B2D4-482A308A6D2F}" srcOrd="5" destOrd="0" presId="urn:microsoft.com/office/officeart/2005/8/layout/vList2"/>
    <dgm:cxn modelId="{63B702B1-4D31-43F1-80CA-77FCE25A86FA}" type="presParOf" srcId="{F1FACB4D-88D0-465A-9EB3-F03212AED4B3}" destId="{AA258DD2-032B-4A12-8B48-000DE85DCA7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BAD7B53-0BCF-44AE-8ED4-3B7115CB93D1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DF95B39-DEF2-4402-AB58-9CC02EBC2934}">
      <dgm:prSet/>
      <dgm:spPr/>
      <dgm:t>
        <a:bodyPr/>
        <a:lstStyle/>
        <a:p>
          <a:pPr algn="ctr"/>
          <a:endParaRPr lang="hr-HR" dirty="0"/>
        </a:p>
        <a:p>
          <a:pPr algn="ctr"/>
          <a:r>
            <a:rPr lang="hr-HR" dirty="0"/>
            <a:t>nekontrolirano prejedanje popraćeno osjećajem krivnje i nezadovoljstva</a:t>
          </a:r>
          <a:endParaRPr lang="en-US" dirty="0"/>
        </a:p>
      </dgm:t>
    </dgm:pt>
    <dgm:pt modelId="{5880FACC-E0E1-47B5-8DB4-EF172994CFBA}" type="parTrans" cxnId="{59247EDF-E9B1-46C5-9DF1-FCCDAFDF63C3}">
      <dgm:prSet/>
      <dgm:spPr/>
      <dgm:t>
        <a:bodyPr/>
        <a:lstStyle/>
        <a:p>
          <a:endParaRPr lang="en-US"/>
        </a:p>
      </dgm:t>
    </dgm:pt>
    <dgm:pt modelId="{8C5F4FC6-B370-4C5E-8B21-64B87FFA30A3}" type="sibTrans" cxnId="{59247EDF-E9B1-46C5-9DF1-FCCDAFDF63C3}">
      <dgm:prSet/>
      <dgm:spPr/>
      <dgm:t>
        <a:bodyPr/>
        <a:lstStyle/>
        <a:p>
          <a:endParaRPr lang="en-US"/>
        </a:p>
      </dgm:t>
    </dgm:pt>
    <dgm:pt modelId="{F07B6019-BAA3-4FCE-9DBF-599F0294CB17}">
      <dgm:prSet/>
      <dgm:spPr/>
      <dgm:t>
        <a:bodyPr/>
        <a:lstStyle/>
        <a:p>
          <a:pPr algn="l"/>
          <a:endParaRPr lang="en-US" dirty="0"/>
        </a:p>
      </dgm:t>
    </dgm:pt>
    <dgm:pt modelId="{5178473C-EB34-423E-A891-ED899062A26B}" type="parTrans" cxnId="{AF61DF7C-037F-44E5-84EE-D1CB6B83D45C}">
      <dgm:prSet/>
      <dgm:spPr/>
      <dgm:t>
        <a:bodyPr/>
        <a:lstStyle/>
        <a:p>
          <a:endParaRPr lang="hr-HR"/>
        </a:p>
      </dgm:t>
    </dgm:pt>
    <dgm:pt modelId="{CA1A3564-0F42-4D77-BF41-D55FECFB7C1B}" type="sibTrans" cxnId="{AF61DF7C-037F-44E5-84EE-D1CB6B83D45C}">
      <dgm:prSet/>
      <dgm:spPr/>
      <dgm:t>
        <a:bodyPr/>
        <a:lstStyle/>
        <a:p>
          <a:endParaRPr lang="en-US"/>
        </a:p>
      </dgm:t>
    </dgm:pt>
    <dgm:pt modelId="{F12EF85E-993F-4D2A-BD50-750F6BC69681}">
      <dgm:prSet/>
      <dgm:spPr/>
      <dgm:t>
        <a:bodyPr/>
        <a:lstStyle/>
        <a:p>
          <a:r>
            <a:rPr lang="hr-HR" dirty="0"/>
            <a:t>„začarani krug” prejedanja i izgladnjivanja</a:t>
          </a:r>
        </a:p>
      </dgm:t>
    </dgm:pt>
    <dgm:pt modelId="{F46B0BE4-26DF-4001-BBD8-197508C9701D}" type="parTrans" cxnId="{4A81701F-59BE-4F54-B163-1501E2D51DD0}">
      <dgm:prSet/>
      <dgm:spPr/>
      <dgm:t>
        <a:bodyPr/>
        <a:lstStyle/>
        <a:p>
          <a:endParaRPr lang="hr-HR"/>
        </a:p>
      </dgm:t>
    </dgm:pt>
    <dgm:pt modelId="{53E60EA8-8646-4499-AB55-4E9310F9FCBE}" type="sibTrans" cxnId="{4A81701F-59BE-4F54-B163-1501E2D51DD0}">
      <dgm:prSet/>
      <dgm:spPr/>
      <dgm:t>
        <a:bodyPr/>
        <a:lstStyle/>
        <a:p>
          <a:endParaRPr lang="hr-HR"/>
        </a:p>
      </dgm:t>
    </dgm:pt>
    <dgm:pt modelId="{738FC74A-7D2A-4522-AD79-5CFF1453D1C1}">
      <dgm:prSet/>
      <dgm:spPr/>
      <dgm:t>
        <a:bodyPr/>
        <a:lstStyle/>
        <a:p>
          <a:r>
            <a:rPr lang="hr-HR" dirty="0"/>
            <a:t>oko 40% oboljelih su muškarci</a:t>
          </a:r>
        </a:p>
      </dgm:t>
    </dgm:pt>
    <dgm:pt modelId="{9B428021-4D8E-4DF5-80BB-1D3ED9D48148}" type="parTrans" cxnId="{EB512C5A-C814-42AF-9E27-4CB654386CBF}">
      <dgm:prSet/>
      <dgm:spPr/>
      <dgm:t>
        <a:bodyPr/>
        <a:lstStyle/>
        <a:p>
          <a:endParaRPr lang="hr-HR"/>
        </a:p>
      </dgm:t>
    </dgm:pt>
    <dgm:pt modelId="{8B3E039B-610D-44BE-8EA1-0C71E8A60110}" type="sibTrans" cxnId="{EB512C5A-C814-42AF-9E27-4CB654386CBF}">
      <dgm:prSet/>
      <dgm:spPr/>
      <dgm:t>
        <a:bodyPr/>
        <a:lstStyle/>
        <a:p>
          <a:endParaRPr lang="hr-HR"/>
        </a:p>
      </dgm:t>
    </dgm:pt>
    <dgm:pt modelId="{19CC38BE-98CE-419E-B0D0-0048DF1AC1B3}">
      <dgm:prSet/>
      <dgm:spPr/>
      <dgm:t>
        <a:bodyPr/>
        <a:lstStyle/>
        <a:p>
          <a:r>
            <a:rPr lang="hr-HR"/>
            <a:t>dijagnoza: prejedanje najmanje 1x tjedno u periodu od 3 mjeseca</a:t>
          </a:r>
        </a:p>
      </dgm:t>
    </dgm:pt>
    <dgm:pt modelId="{9C8CB47E-2B67-455B-808B-C68C0AE1C321}" type="parTrans" cxnId="{80C71CA0-5FCC-45FA-A3BC-69C9571AA16D}">
      <dgm:prSet/>
      <dgm:spPr/>
      <dgm:t>
        <a:bodyPr/>
        <a:lstStyle/>
        <a:p>
          <a:endParaRPr lang="hr-HR"/>
        </a:p>
      </dgm:t>
    </dgm:pt>
    <dgm:pt modelId="{67F4DBCC-EAF4-4ECA-A7DE-BC82F9B8D977}" type="sibTrans" cxnId="{80C71CA0-5FCC-45FA-A3BC-69C9571AA16D}">
      <dgm:prSet/>
      <dgm:spPr/>
      <dgm:t>
        <a:bodyPr/>
        <a:lstStyle/>
        <a:p>
          <a:endParaRPr lang="hr-HR"/>
        </a:p>
      </dgm:t>
    </dgm:pt>
    <dgm:pt modelId="{0C678E0C-D0E1-48C2-8549-80B562A443E3}" type="pres">
      <dgm:prSet presAssocID="{7BAD7B53-0BCF-44AE-8ED4-3B7115CB93D1}" presName="diagram" presStyleCnt="0">
        <dgm:presLayoutVars>
          <dgm:dir/>
          <dgm:resizeHandles val="exact"/>
        </dgm:presLayoutVars>
      </dgm:prSet>
      <dgm:spPr/>
    </dgm:pt>
    <dgm:pt modelId="{7EB679D0-0EF3-42CC-8579-D30608CD83B5}" type="pres">
      <dgm:prSet presAssocID="{6DF95B39-DEF2-4402-AB58-9CC02EBC2934}" presName="node" presStyleLbl="node1" presStyleIdx="0" presStyleCnt="4">
        <dgm:presLayoutVars>
          <dgm:bulletEnabled val="1"/>
        </dgm:presLayoutVars>
      </dgm:prSet>
      <dgm:spPr/>
    </dgm:pt>
    <dgm:pt modelId="{C40227C1-9BF5-4B05-8A7A-28D46B0D8200}" type="pres">
      <dgm:prSet presAssocID="{8C5F4FC6-B370-4C5E-8B21-64B87FFA30A3}" presName="sibTrans" presStyleCnt="0"/>
      <dgm:spPr/>
    </dgm:pt>
    <dgm:pt modelId="{1D77E43E-457B-416A-BF8F-72539C3028F9}" type="pres">
      <dgm:prSet presAssocID="{F12EF85E-993F-4D2A-BD50-750F6BC69681}" presName="node" presStyleLbl="node1" presStyleIdx="1" presStyleCnt="4">
        <dgm:presLayoutVars>
          <dgm:bulletEnabled val="1"/>
        </dgm:presLayoutVars>
      </dgm:prSet>
      <dgm:spPr/>
    </dgm:pt>
    <dgm:pt modelId="{13C8B041-B5CE-40AA-95D2-93E12DAF9EF6}" type="pres">
      <dgm:prSet presAssocID="{53E60EA8-8646-4499-AB55-4E9310F9FCBE}" presName="sibTrans" presStyleCnt="0"/>
      <dgm:spPr/>
    </dgm:pt>
    <dgm:pt modelId="{5E723C7F-77D9-41FE-A82C-AEF77360B4C7}" type="pres">
      <dgm:prSet presAssocID="{738FC74A-7D2A-4522-AD79-5CFF1453D1C1}" presName="node" presStyleLbl="node1" presStyleIdx="2" presStyleCnt="4">
        <dgm:presLayoutVars>
          <dgm:bulletEnabled val="1"/>
        </dgm:presLayoutVars>
      </dgm:prSet>
      <dgm:spPr/>
    </dgm:pt>
    <dgm:pt modelId="{1B002163-750F-4C0E-99B1-D62A165B8281}" type="pres">
      <dgm:prSet presAssocID="{8B3E039B-610D-44BE-8EA1-0C71E8A60110}" presName="sibTrans" presStyleCnt="0"/>
      <dgm:spPr/>
    </dgm:pt>
    <dgm:pt modelId="{A8853E51-DCC5-4659-BC36-85EBE759F24F}" type="pres">
      <dgm:prSet presAssocID="{19CC38BE-98CE-419E-B0D0-0048DF1AC1B3}" presName="node" presStyleLbl="node1" presStyleIdx="3" presStyleCnt="4">
        <dgm:presLayoutVars>
          <dgm:bulletEnabled val="1"/>
        </dgm:presLayoutVars>
      </dgm:prSet>
      <dgm:spPr/>
    </dgm:pt>
  </dgm:ptLst>
  <dgm:cxnLst>
    <dgm:cxn modelId="{4A81701F-59BE-4F54-B163-1501E2D51DD0}" srcId="{7BAD7B53-0BCF-44AE-8ED4-3B7115CB93D1}" destId="{F12EF85E-993F-4D2A-BD50-750F6BC69681}" srcOrd="1" destOrd="0" parTransId="{F46B0BE4-26DF-4001-BBD8-197508C9701D}" sibTransId="{53E60EA8-8646-4499-AB55-4E9310F9FCBE}"/>
    <dgm:cxn modelId="{B5AEC125-DBAA-413E-853E-EECFD14F4C16}" type="presOf" srcId="{6DF95B39-DEF2-4402-AB58-9CC02EBC2934}" destId="{7EB679D0-0EF3-42CC-8579-D30608CD83B5}" srcOrd="0" destOrd="0" presId="urn:microsoft.com/office/officeart/2005/8/layout/default"/>
    <dgm:cxn modelId="{FAE6C167-C254-42AF-A7E0-E0A0EEC8BFD1}" type="presOf" srcId="{F12EF85E-993F-4D2A-BD50-750F6BC69681}" destId="{1D77E43E-457B-416A-BF8F-72539C3028F9}" srcOrd="0" destOrd="0" presId="urn:microsoft.com/office/officeart/2005/8/layout/default"/>
    <dgm:cxn modelId="{60A8BE51-FC8E-49AD-82A4-67CCB1D5751A}" type="presOf" srcId="{738FC74A-7D2A-4522-AD79-5CFF1453D1C1}" destId="{5E723C7F-77D9-41FE-A82C-AEF77360B4C7}" srcOrd="0" destOrd="0" presId="urn:microsoft.com/office/officeart/2005/8/layout/default"/>
    <dgm:cxn modelId="{C15A2673-A6BD-4A1E-B896-ECAD1A370F00}" type="presOf" srcId="{F07B6019-BAA3-4FCE-9DBF-599F0294CB17}" destId="{7EB679D0-0EF3-42CC-8579-D30608CD83B5}" srcOrd="0" destOrd="1" presId="urn:microsoft.com/office/officeart/2005/8/layout/default"/>
    <dgm:cxn modelId="{03DD1B56-AAF3-4880-91EB-A738F471C703}" type="presOf" srcId="{7BAD7B53-0BCF-44AE-8ED4-3B7115CB93D1}" destId="{0C678E0C-D0E1-48C2-8549-80B562A443E3}" srcOrd="0" destOrd="0" presId="urn:microsoft.com/office/officeart/2005/8/layout/default"/>
    <dgm:cxn modelId="{EB512C5A-C814-42AF-9E27-4CB654386CBF}" srcId="{7BAD7B53-0BCF-44AE-8ED4-3B7115CB93D1}" destId="{738FC74A-7D2A-4522-AD79-5CFF1453D1C1}" srcOrd="2" destOrd="0" parTransId="{9B428021-4D8E-4DF5-80BB-1D3ED9D48148}" sibTransId="{8B3E039B-610D-44BE-8EA1-0C71E8A60110}"/>
    <dgm:cxn modelId="{AF61DF7C-037F-44E5-84EE-D1CB6B83D45C}" srcId="{6DF95B39-DEF2-4402-AB58-9CC02EBC2934}" destId="{F07B6019-BAA3-4FCE-9DBF-599F0294CB17}" srcOrd="0" destOrd="0" parTransId="{5178473C-EB34-423E-A891-ED899062A26B}" sibTransId="{CA1A3564-0F42-4D77-BF41-D55FECFB7C1B}"/>
    <dgm:cxn modelId="{80C71CA0-5FCC-45FA-A3BC-69C9571AA16D}" srcId="{7BAD7B53-0BCF-44AE-8ED4-3B7115CB93D1}" destId="{19CC38BE-98CE-419E-B0D0-0048DF1AC1B3}" srcOrd="3" destOrd="0" parTransId="{9C8CB47E-2B67-455B-808B-C68C0AE1C321}" sibTransId="{67F4DBCC-EAF4-4ECA-A7DE-BC82F9B8D977}"/>
    <dgm:cxn modelId="{59247EDF-E9B1-46C5-9DF1-FCCDAFDF63C3}" srcId="{7BAD7B53-0BCF-44AE-8ED4-3B7115CB93D1}" destId="{6DF95B39-DEF2-4402-AB58-9CC02EBC2934}" srcOrd="0" destOrd="0" parTransId="{5880FACC-E0E1-47B5-8DB4-EF172994CFBA}" sibTransId="{8C5F4FC6-B370-4C5E-8B21-64B87FFA30A3}"/>
    <dgm:cxn modelId="{0B5D03E8-9338-4E11-9B7C-A40199514743}" type="presOf" srcId="{19CC38BE-98CE-419E-B0D0-0048DF1AC1B3}" destId="{A8853E51-DCC5-4659-BC36-85EBE759F24F}" srcOrd="0" destOrd="0" presId="urn:microsoft.com/office/officeart/2005/8/layout/default"/>
    <dgm:cxn modelId="{E30CAC55-6E47-4BB3-A343-CA32D86C003B}" type="presParOf" srcId="{0C678E0C-D0E1-48C2-8549-80B562A443E3}" destId="{7EB679D0-0EF3-42CC-8579-D30608CD83B5}" srcOrd="0" destOrd="0" presId="urn:microsoft.com/office/officeart/2005/8/layout/default"/>
    <dgm:cxn modelId="{822433DC-E812-4267-88BB-45A919EF31CA}" type="presParOf" srcId="{0C678E0C-D0E1-48C2-8549-80B562A443E3}" destId="{C40227C1-9BF5-4B05-8A7A-28D46B0D8200}" srcOrd="1" destOrd="0" presId="urn:microsoft.com/office/officeart/2005/8/layout/default"/>
    <dgm:cxn modelId="{AF6A77EC-1D7B-490C-808A-123DCC1B4634}" type="presParOf" srcId="{0C678E0C-D0E1-48C2-8549-80B562A443E3}" destId="{1D77E43E-457B-416A-BF8F-72539C3028F9}" srcOrd="2" destOrd="0" presId="urn:microsoft.com/office/officeart/2005/8/layout/default"/>
    <dgm:cxn modelId="{853ACCB5-AD80-4E79-985E-384DBD186F5E}" type="presParOf" srcId="{0C678E0C-D0E1-48C2-8549-80B562A443E3}" destId="{13C8B041-B5CE-40AA-95D2-93E12DAF9EF6}" srcOrd="3" destOrd="0" presId="urn:microsoft.com/office/officeart/2005/8/layout/default"/>
    <dgm:cxn modelId="{37E86962-8605-4E0E-A303-18C3F7445B43}" type="presParOf" srcId="{0C678E0C-D0E1-48C2-8549-80B562A443E3}" destId="{5E723C7F-77D9-41FE-A82C-AEF77360B4C7}" srcOrd="4" destOrd="0" presId="urn:microsoft.com/office/officeart/2005/8/layout/default"/>
    <dgm:cxn modelId="{9D63D7F3-BD8A-4232-8A42-4DF0DD349EBA}" type="presParOf" srcId="{0C678E0C-D0E1-48C2-8549-80B562A443E3}" destId="{1B002163-750F-4C0E-99B1-D62A165B8281}" srcOrd="5" destOrd="0" presId="urn:microsoft.com/office/officeart/2005/8/layout/default"/>
    <dgm:cxn modelId="{2B7D2063-9271-4B54-B829-0FF311BEAF6E}" type="presParOf" srcId="{0C678E0C-D0E1-48C2-8549-80B562A443E3}" destId="{A8853E51-DCC5-4659-BC36-85EBE759F24F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80E5359-0F45-4DE7-8640-EE64C880E6F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54C01CE-5F2C-47B5-9C5E-A2DBE7D393FA}">
      <dgm:prSet/>
      <dgm:spPr/>
      <dgm:t>
        <a:bodyPr/>
        <a:lstStyle/>
        <a:p>
          <a:r>
            <a:rPr lang="en-US"/>
            <a:t>oko 40 000 oboljelih od nekog poremećaja hranjenja</a:t>
          </a:r>
        </a:p>
      </dgm:t>
    </dgm:pt>
    <dgm:pt modelId="{CD6D7AF3-5B5C-4915-A34C-A9AAEA7CBE12}" type="parTrans" cxnId="{56D46284-8CF4-4014-8BDF-0F59962C6267}">
      <dgm:prSet/>
      <dgm:spPr/>
      <dgm:t>
        <a:bodyPr/>
        <a:lstStyle/>
        <a:p>
          <a:endParaRPr lang="en-US"/>
        </a:p>
      </dgm:t>
    </dgm:pt>
    <dgm:pt modelId="{0E00B8EE-9500-4594-B3E4-BF07AF3A6A39}" type="sibTrans" cxnId="{56D46284-8CF4-4014-8BDF-0F59962C6267}">
      <dgm:prSet/>
      <dgm:spPr/>
      <dgm:t>
        <a:bodyPr/>
        <a:lstStyle/>
        <a:p>
          <a:endParaRPr lang="en-US"/>
        </a:p>
      </dgm:t>
    </dgm:pt>
    <dgm:pt modelId="{40F18AC6-5B6B-43A0-A3C4-EDFA8B1E5041}">
      <dgm:prSet/>
      <dgm:spPr/>
      <dgm:t>
        <a:bodyPr/>
        <a:lstStyle/>
        <a:p>
          <a:r>
            <a:rPr lang="en-US"/>
            <a:t>OŠ: svaka deseta djevojčica pokazuje odstupanja u navikama hranjenja</a:t>
          </a:r>
          <a:r>
            <a:rPr lang="hr-HR"/>
            <a:t> (provođenje dijete, strah od debljanja, pretjerana okupiranost hranom…)</a:t>
          </a:r>
          <a:endParaRPr lang="en-US"/>
        </a:p>
      </dgm:t>
    </dgm:pt>
    <dgm:pt modelId="{9F3359C5-C3DE-4F03-92FE-A7579E591189}" type="parTrans" cxnId="{B183AEE4-BA0C-43C0-9374-2DEFCE35CFF5}">
      <dgm:prSet/>
      <dgm:spPr/>
      <dgm:t>
        <a:bodyPr/>
        <a:lstStyle/>
        <a:p>
          <a:endParaRPr lang="en-US"/>
        </a:p>
      </dgm:t>
    </dgm:pt>
    <dgm:pt modelId="{C05012B7-CF6E-4AC6-9C20-ADFB56413953}" type="sibTrans" cxnId="{B183AEE4-BA0C-43C0-9374-2DEFCE35CFF5}">
      <dgm:prSet/>
      <dgm:spPr/>
      <dgm:t>
        <a:bodyPr/>
        <a:lstStyle/>
        <a:p>
          <a:endParaRPr lang="en-US"/>
        </a:p>
      </dgm:t>
    </dgm:pt>
    <dgm:pt modelId="{1D985B79-62B5-4209-A7DA-94507AEB92D6}">
      <dgm:prSet/>
      <dgm:spPr/>
      <dgm:t>
        <a:bodyPr/>
        <a:lstStyle/>
        <a:p>
          <a:r>
            <a:rPr lang="hr-HR" dirty="0"/>
            <a:t>SS: </a:t>
          </a:r>
          <a:r>
            <a:rPr lang="en-US" dirty="0"/>
            <a:t>40% </a:t>
          </a:r>
          <a:r>
            <a:rPr lang="en-US" dirty="0" err="1"/>
            <a:t>djevojaka</a:t>
          </a:r>
          <a:r>
            <a:rPr lang="en-US" dirty="0"/>
            <a:t> </a:t>
          </a:r>
          <a:r>
            <a:rPr lang="en-US" dirty="0" err="1"/>
            <a:t>i</a:t>
          </a:r>
          <a:r>
            <a:rPr lang="en-US" dirty="0"/>
            <a:t> 14% </a:t>
          </a:r>
          <a:r>
            <a:rPr lang="en-US" dirty="0" err="1"/>
            <a:t>mladića</a:t>
          </a:r>
          <a:r>
            <a:rPr lang="en-US" dirty="0"/>
            <a:t> </a:t>
          </a:r>
          <a:r>
            <a:rPr lang="en-US" dirty="0" err="1"/>
            <a:t>provodi</a:t>
          </a:r>
          <a:r>
            <a:rPr lang="en-US" dirty="0"/>
            <a:t> </a:t>
          </a:r>
          <a:r>
            <a:rPr lang="en-US" dirty="0" err="1"/>
            <a:t>neki</a:t>
          </a:r>
          <a:r>
            <a:rPr lang="en-US" dirty="0"/>
            <a:t> </a:t>
          </a:r>
          <a:r>
            <a:rPr lang="en-US" dirty="0" err="1"/>
            <a:t>oblik</a:t>
          </a:r>
          <a:r>
            <a:rPr lang="en-US" dirty="0"/>
            <a:t> </a:t>
          </a:r>
          <a:r>
            <a:rPr lang="en-US" dirty="0" err="1"/>
            <a:t>dijete</a:t>
          </a:r>
          <a:r>
            <a:rPr lang="en-US" dirty="0"/>
            <a:t>; </a:t>
          </a:r>
          <a:r>
            <a:rPr lang="en-US" dirty="0" err="1"/>
            <a:t>preko</a:t>
          </a:r>
          <a:r>
            <a:rPr lang="en-US" dirty="0"/>
            <a:t> </a:t>
          </a:r>
          <a:r>
            <a:rPr lang="en-US" dirty="0" err="1"/>
            <a:t>polovice</a:t>
          </a:r>
          <a:r>
            <a:rPr lang="en-US" dirty="0"/>
            <a:t> </a:t>
          </a:r>
          <a:r>
            <a:rPr lang="en-US" dirty="0" err="1"/>
            <a:t>djevojaka</a:t>
          </a:r>
          <a:r>
            <a:rPr lang="en-US" dirty="0"/>
            <a:t> </a:t>
          </a:r>
          <a:r>
            <a:rPr lang="en-US" dirty="0" err="1"/>
            <a:t>i</a:t>
          </a:r>
          <a:r>
            <a:rPr lang="en-US" dirty="0"/>
            <a:t> </a:t>
          </a:r>
          <a:r>
            <a:rPr lang="en-US" dirty="0" err="1"/>
            <a:t>gotovo</a:t>
          </a:r>
          <a:r>
            <a:rPr lang="en-US" dirty="0"/>
            <a:t> </a:t>
          </a:r>
          <a:r>
            <a:rPr lang="en-US" dirty="0" err="1"/>
            <a:t>petina</a:t>
          </a:r>
          <a:r>
            <a:rPr lang="en-US" dirty="0"/>
            <a:t> </a:t>
          </a:r>
          <a:r>
            <a:rPr lang="en-US" dirty="0" err="1"/>
            <a:t>mladića</a:t>
          </a:r>
          <a:r>
            <a:rPr lang="en-US" dirty="0"/>
            <a:t> </a:t>
          </a:r>
          <a:r>
            <a:rPr lang="en-US" dirty="0" err="1"/>
            <a:t>nezadovoljna</a:t>
          </a:r>
          <a:r>
            <a:rPr lang="en-US" dirty="0"/>
            <a:t> </a:t>
          </a:r>
          <a:r>
            <a:rPr lang="en-US" dirty="0" err="1"/>
            <a:t>izgledom</a:t>
          </a:r>
          <a:r>
            <a:rPr lang="en-US" dirty="0"/>
            <a:t> </a:t>
          </a:r>
          <a:r>
            <a:rPr lang="en-US" dirty="0" err="1"/>
            <a:t>ili</a:t>
          </a:r>
          <a:r>
            <a:rPr lang="en-US" dirty="0"/>
            <a:t> </a:t>
          </a:r>
          <a:r>
            <a:rPr lang="en-US" dirty="0" err="1"/>
            <a:t>tjelesnom</a:t>
          </a:r>
          <a:r>
            <a:rPr lang="en-US" dirty="0"/>
            <a:t> </a:t>
          </a:r>
          <a:r>
            <a:rPr lang="en-US" dirty="0" err="1"/>
            <a:t>težinom</a:t>
          </a:r>
          <a:endParaRPr lang="en-US" dirty="0"/>
        </a:p>
      </dgm:t>
    </dgm:pt>
    <dgm:pt modelId="{98A29EE7-4DE3-4EFF-A461-D9E35A32153E}" type="parTrans" cxnId="{243A8A8B-935E-4BFD-BBE2-85AF5E82B1B2}">
      <dgm:prSet/>
      <dgm:spPr/>
      <dgm:t>
        <a:bodyPr/>
        <a:lstStyle/>
        <a:p>
          <a:endParaRPr lang="en-US"/>
        </a:p>
      </dgm:t>
    </dgm:pt>
    <dgm:pt modelId="{32A01348-CAAF-4D4D-8CCB-F9F44304A0A3}" type="sibTrans" cxnId="{243A8A8B-935E-4BFD-BBE2-85AF5E82B1B2}">
      <dgm:prSet/>
      <dgm:spPr/>
      <dgm:t>
        <a:bodyPr/>
        <a:lstStyle/>
        <a:p>
          <a:endParaRPr lang="en-US"/>
        </a:p>
      </dgm:t>
    </dgm:pt>
    <dgm:pt modelId="{8CB5865B-040D-4C3A-B9CF-2CBD1B5C6DBA}" type="pres">
      <dgm:prSet presAssocID="{780E5359-0F45-4DE7-8640-EE64C880E6F4}" presName="linear" presStyleCnt="0">
        <dgm:presLayoutVars>
          <dgm:animLvl val="lvl"/>
          <dgm:resizeHandles val="exact"/>
        </dgm:presLayoutVars>
      </dgm:prSet>
      <dgm:spPr/>
    </dgm:pt>
    <dgm:pt modelId="{47649343-FE41-4E03-ACD1-F06E01495191}" type="pres">
      <dgm:prSet presAssocID="{954C01CE-5F2C-47B5-9C5E-A2DBE7D393F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25309BD-65FC-40B5-B6E6-78333E04CFF3}" type="pres">
      <dgm:prSet presAssocID="{0E00B8EE-9500-4594-B3E4-BF07AF3A6A39}" presName="spacer" presStyleCnt="0"/>
      <dgm:spPr/>
    </dgm:pt>
    <dgm:pt modelId="{8A971FFB-AEBA-4952-B4B3-0B75D36B8F56}" type="pres">
      <dgm:prSet presAssocID="{40F18AC6-5B6B-43A0-A3C4-EDFA8B1E504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4CCB5B5-8D31-4794-B9CD-E778B4686D8B}" type="pres">
      <dgm:prSet presAssocID="{C05012B7-CF6E-4AC6-9C20-ADFB56413953}" presName="spacer" presStyleCnt="0"/>
      <dgm:spPr/>
    </dgm:pt>
    <dgm:pt modelId="{5E6D1971-5409-4A7D-8BF1-38C37FE16BD5}" type="pres">
      <dgm:prSet presAssocID="{1D985B79-62B5-4209-A7DA-94507AEB92D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FE2A50C-F4FC-4CA2-8FFA-9C3FF3BA8271}" type="presOf" srcId="{780E5359-0F45-4DE7-8640-EE64C880E6F4}" destId="{8CB5865B-040D-4C3A-B9CF-2CBD1B5C6DBA}" srcOrd="0" destOrd="0" presId="urn:microsoft.com/office/officeart/2005/8/layout/vList2"/>
    <dgm:cxn modelId="{3740D01D-A3B1-4535-8C31-BED9FD4C37B4}" type="presOf" srcId="{1D985B79-62B5-4209-A7DA-94507AEB92D6}" destId="{5E6D1971-5409-4A7D-8BF1-38C37FE16BD5}" srcOrd="0" destOrd="0" presId="urn:microsoft.com/office/officeart/2005/8/layout/vList2"/>
    <dgm:cxn modelId="{6778C62D-9126-4FEB-AC56-86CCE5BAC510}" type="presOf" srcId="{954C01CE-5F2C-47B5-9C5E-A2DBE7D393FA}" destId="{47649343-FE41-4E03-ACD1-F06E01495191}" srcOrd="0" destOrd="0" presId="urn:microsoft.com/office/officeart/2005/8/layout/vList2"/>
    <dgm:cxn modelId="{DDCA4F83-55C1-40C4-ACFB-FB9E5A88F18A}" type="presOf" srcId="{40F18AC6-5B6B-43A0-A3C4-EDFA8B1E5041}" destId="{8A971FFB-AEBA-4952-B4B3-0B75D36B8F56}" srcOrd="0" destOrd="0" presId="urn:microsoft.com/office/officeart/2005/8/layout/vList2"/>
    <dgm:cxn modelId="{56D46284-8CF4-4014-8BDF-0F59962C6267}" srcId="{780E5359-0F45-4DE7-8640-EE64C880E6F4}" destId="{954C01CE-5F2C-47B5-9C5E-A2DBE7D393FA}" srcOrd="0" destOrd="0" parTransId="{CD6D7AF3-5B5C-4915-A34C-A9AAEA7CBE12}" sibTransId="{0E00B8EE-9500-4594-B3E4-BF07AF3A6A39}"/>
    <dgm:cxn modelId="{243A8A8B-935E-4BFD-BBE2-85AF5E82B1B2}" srcId="{780E5359-0F45-4DE7-8640-EE64C880E6F4}" destId="{1D985B79-62B5-4209-A7DA-94507AEB92D6}" srcOrd="2" destOrd="0" parTransId="{98A29EE7-4DE3-4EFF-A461-D9E35A32153E}" sibTransId="{32A01348-CAAF-4D4D-8CCB-F9F44304A0A3}"/>
    <dgm:cxn modelId="{B183AEE4-BA0C-43C0-9374-2DEFCE35CFF5}" srcId="{780E5359-0F45-4DE7-8640-EE64C880E6F4}" destId="{40F18AC6-5B6B-43A0-A3C4-EDFA8B1E5041}" srcOrd="1" destOrd="0" parTransId="{9F3359C5-C3DE-4F03-92FE-A7579E591189}" sibTransId="{C05012B7-CF6E-4AC6-9C20-ADFB56413953}"/>
    <dgm:cxn modelId="{107DB024-BE17-4A9B-A17E-5905A5AAE4E8}" type="presParOf" srcId="{8CB5865B-040D-4C3A-B9CF-2CBD1B5C6DBA}" destId="{47649343-FE41-4E03-ACD1-F06E01495191}" srcOrd="0" destOrd="0" presId="urn:microsoft.com/office/officeart/2005/8/layout/vList2"/>
    <dgm:cxn modelId="{BFBA7FD4-CD22-4204-8941-D8D3DEF3856B}" type="presParOf" srcId="{8CB5865B-040D-4C3A-B9CF-2CBD1B5C6DBA}" destId="{C25309BD-65FC-40B5-B6E6-78333E04CFF3}" srcOrd="1" destOrd="0" presId="urn:microsoft.com/office/officeart/2005/8/layout/vList2"/>
    <dgm:cxn modelId="{661DFDF5-34E1-4882-9931-4DD51AA51C6D}" type="presParOf" srcId="{8CB5865B-040D-4C3A-B9CF-2CBD1B5C6DBA}" destId="{8A971FFB-AEBA-4952-B4B3-0B75D36B8F56}" srcOrd="2" destOrd="0" presId="urn:microsoft.com/office/officeart/2005/8/layout/vList2"/>
    <dgm:cxn modelId="{219A753B-82C6-45CB-81BD-CB8E110A8730}" type="presParOf" srcId="{8CB5865B-040D-4C3A-B9CF-2CBD1B5C6DBA}" destId="{34CCB5B5-8D31-4794-B9CD-E778B4686D8B}" srcOrd="3" destOrd="0" presId="urn:microsoft.com/office/officeart/2005/8/layout/vList2"/>
    <dgm:cxn modelId="{C602EF0D-4A8E-4694-8B93-074F51939169}" type="presParOf" srcId="{8CB5865B-040D-4C3A-B9CF-2CBD1B5C6DBA}" destId="{5E6D1971-5409-4A7D-8BF1-38C37FE16BD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7AF9A3E-E704-4F4A-BED7-01A6236031AE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31AFB95-B1DB-4110-B744-C4868E03FDDD}">
      <dgm:prSet/>
      <dgm:spPr/>
      <dgm:t>
        <a:bodyPr/>
        <a:lstStyle/>
        <a:p>
          <a:r>
            <a:rPr lang="hr-HR"/>
            <a:t>što ranija intervencija</a:t>
          </a:r>
          <a:endParaRPr lang="en-US"/>
        </a:p>
      </dgm:t>
    </dgm:pt>
    <dgm:pt modelId="{D44CC942-256C-4FF6-9076-5C84BD3031A9}" type="parTrans" cxnId="{0B1DD22C-DCAE-48C2-9C6E-196770C966E6}">
      <dgm:prSet/>
      <dgm:spPr/>
      <dgm:t>
        <a:bodyPr/>
        <a:lstStyle/>
        <a:p>
          <a:endParaRPr lang="en-US"/>
        </a:p>
      </dgm:t>
    </dgm:pt>
    <dgm:pt modelId="{6299F7A7-F95B-45A4-821A-AE8E8192E12A}" type="sibTrans" cxnId="{0B1DD22C-DCAE-48C2-9C6E-196770C966E6}">
      <dgm:prSet/>
      <dgm:spPr/>
      <dgm:t>
        <a:bodyPr/>
        <a:lstStyle/>
        <a:p>
          <a:endParaRPr lang="en-US"/>
        </a:p>
      </dgm:t>
    </dgm:pt>
    <dgm:pt modelId="{F14F41EF-1176-4F24-AD32-F2F6DB3B800A}">
      <dgm:prSet/>
      <dgm:spPr/>
      <dgm:t>
        <a:bodyPr/>
        <a:lstStyle/>
        <a:p>
          <a:r>
            <a:rPr lang="hr-HR"/>
            <a:t>multidisciplinarni pristup (fizičko i psihičko zdravlje)</a:t>
          </a:r>
          <a:endParaRPr lang="en-US"/>
        </a:p>
      </dgm:t>
    </dgm:pt>
    <dgm:pt modelId="{5212B4CE-67CF-4672-BB22-25D881AECE2C}" type="parTrans" cxnId="{8E11103D-80A7-43E2-93B2-4CD7B80BF0EA}">
      <dgm:prSet/>
      <dgm:spPr/>
      <dgm:t>
        <a:bodyPr/>
        <a:lstStyle/>
        <a:p>
          <a:endParaRPr lang="en-US"/>
        </a:p>
      </dgm:t>
    </dgm:pt>
    <dgm:pt modelId="{7D82A9D7-0DFA-4BCF-B747-B36E91083431}" type="sibTrans" cxnId="{8E11103D-80A7-43E2-93B2-4CD7B80BF0EA}">
      <dgm:prSet/>
      <dgm:spPr/>
      <dgm:t>
        <a:bodyPr/>
        <a:lstStyle/>
        <a:p>
          <a:endParaRPr lang="en-US"/>
        </a:p>
      </dgm:t>
    </dgm:pt>
    <dgm:pt modelId="{FDBB43B8-E0D7-4F43-8910-0DEFC00D1711}">
      <dgm:prSet/>
      <dgm:spPr/>
      <dgm:t>
        <a:bodyPr/>
        <a:lstStyle/>
        <a:p>
          <a:r>
            <a:rPr lang="hr-HR" dirty="0"/>
            <a:t>prvenstveno </a:t>
          </a:r>
          <a:r>
            <a:rPr lang="hr-HR" b="1" dirty="0"/>
            <a:t>emocionalni problem </a:t>
          </a:r>
          <a:r>
            <a:rPr lang="hr-HR" dirty="0"/>
            <a:t>- u podlozi dublje teškoće ili traumatski događaji povezani s emocijama i međuljudskim odnosima</a:t>
          </a:r>
          <a:endParaRPr lang="en-US" dirty="0"/>
        </a:p>
      </dgm:t>
    </dgm:pt>
    <dgm:pt modelId="{755B0027-62A8-4F6E-8D40-9D4BD828396E}" type="parTrans" cxnId="{A15524E3-B8B5-4985-B7AD-420CE60953AC}">
      <dgm:prSet/>
      <dgm:spPr/>
      <dgm:t>
        <a:bodyPr/>
        <a:lstStyle/>
        <a:p>
          <a:endParaRPr lang="en-US"/>
        </a:p>
      </dgm:t>
    </dgm:pt>
    <dgm:pt modelId="{627FB044-581E-4E19-AAE1-E32DE683C810}" type="sibTrans" cxnId="{A15524E3-B8B5-4985-B7AD-420CE60953AC}">
      <dgm:prSet/>
      <dgm:spPr/>
      <dgm:t>
        <a:bodyPr/>
        <a:lstStyle/>
        <a:p>
          <a:endParaRPr lang="en-US"/>
        </a:p>
      </dgm:t>
    </dgm:pt>
    <dgm:pt modelId="{0FF5DDB8-E0E8-4869-9F09-894E35F91AF9}">
      <dgm:prSet/>
      <dgm:spPr/>
      <dgm:t>
        <a:bodyPr/>
        <a:lstStyle/>
        <a:p>
          <a:r>
            <a:rPr lang="hr-HR"/>
            <a:t>simptomi poremećaja hranjenja - mehanizam nošenja s teškim i neugodnim emocijama i iskustvima</a:t>
          </a:r>
          <a:endParaRPr lang="en-US"/>
        </a:p>
      </dgm:t>
    </dgm:pt>
    <dgm:pt modelId="{45B781A3-0AE9-4F6A-9582-D1A05F881429}" type="parTrans" cxnId="{B51CD4F2-FEBD-4188-8702-0487E9E6F713}">
      <dgm:prSet/>
      <dgm:spPr/>
      <dgm:t>
        <a:bodyPr/>
        <a:lstStyle/>
        <a:p>
          <a:endParaRPr lang="en-US"/>
        </a:p>
      </dgm:t>
    </dgm:pt>
    <dgm:pt modelId="{47CD02DE-0C4B-40EB-8C0A-A88833A9962E}" type="sibTrans" cxnId="{B51CD4F2-FEBD-4188-8702-0487E9E6F713}">
      <dgm:prSet/>
      <dgm:spPr/>
      <dgm:t>
        <a:bodyPr/>
        <a:lstStyle/>
        <a:p>
          <a:endParaRPr lang="en-US"/>
        </a:p>
      </dgm:t>
    </dgm:pt>
    <dgm:pt modelId="{9B52DB6C-C67B-422B-90EE-05DE8BAE46D2}">
      <dgm:prSet/>
      <dgm:spPr/>
      <dgm:t>
        <a:bodyPr/>
        <a:lstStyle/>
        <a:p>
          <a:r>
            <a:rPr lang="hr-HR" dirty="0"/>
            <a:t>uključenost cijele obitelji u psihoterapijski proces</a:t>
          </a:r>
          <a:endParaRPr lang="en-US" dirty="0"/>
        </a:p>
      </dgm:t>
    </dgm:pt>
    <dgm:pt modelId="{A9714E69-9D75-49E2-B6B3-2E2EAFFAC495}" type="parTrans" cxnId="{92FDF567-0709-4D06-B3C9-20B7284ACE2A}">
      <dgm:prSet/>
      <dgm:spPr/>
      <dgm:t>
        <a:bodyPr/>
        <a:lstStyle/>
        <a:p>
          <a:endParaRPr lang="en-US"/>
        </a:p>
      </dgm:t>
    </dgm:pt>
    <dgm:pt modelId="{56D8C8DC-2B58-410D-86ED-02B55DCBD5D4}" type="sibTrans" cxnId="{92FDF567-0709-4D06-B3C9-20B7284ACE2A}">
      <dgm:prSet/>
      <dgm:spPr/>
      <dgm:t>
        <a:bodyPr/>
        <a:lstStyle/>
        <a:p>
          <a:endParaRPr lang="en-US"/>
        </a:p>
      </dgm:t>
    </dgm:pt>
    <dgm:pt modelId="{70C7136D-EA37-419F-9EDA-C310B93A8601}">
      <dgm:prSet/>
      <dgm:spPr/>
      <dgm:t>
        <a:bodyPr/>
        <a:lstStyle/>
        <a:p>
          <a:r>
            <a:rPr lang="hr-HR" dirty="0"/>
            <a:t>višegodišnji proces, nije linearan</a:t>
          </a:r>
          <a:endParaRPr lang="en-US" dirty="0"/>
        </a:p>
      </dgm:t>
    </dgm:pt>
    <dgm:pt modelId="{4B3650FC-9D87-4EA0-B188-7380A566AC46}" type="parTrans" cxnId="{62CFDD32-9F30-4A34-8E80-67E48C31964E}">
      <dgm:prSet/>
      <dgm:spPr/>
      <dgm:t>
        <a:bodyPr/>
        <a:lstStyle/>
        <a:p>
          <a:endParaRPr lang="en-US"/>
        </a:p>
      </dgm:t>
    </dgm:pt>
    <dgm:pt modelId="{30A13856-4CC8-4082-B0EE-C977E2ED29CF}" type="sibTrans" cxnId="{62CFDD32-9F30-4A34-8E80-67E48C31964E}">
      <dgm:prSet/>
      <dgm:spPr/>
      <dgm:t>
        <a:bodyPr/>
        <a:lstStyle/>
        <a:p>
          <a:endParaRPr lang="en-US"/>
        </a:p>
      </dgm:t>
    </dgm:pt>
    <dgm:pt modelId="{D8485B9B-FC09-4FFF-9D23-3C44ABF73593}" type="pres">
      <dgm:prSet presAssocID="{57AF9A3E-E704-4F4A-BED7-01A6236031AE}" presName="diagram" presStyleCnt="0">
        <dgm:presLayoutVars>
          <dgm:dir/>
          <dgm:resizeHandles val="exact"/>
        </dgm:presLayoutVars>
      </dgm:prSet>
      <dgm:spPr/>
    </dgm:pt>
    <dgm:pt modelId="{593B5D2F-B1F2-44C0-9495-F243C9D6F63B}" type="pres">
      <dgm:prSet presAssocID="{031AFB95-B1DB-4110-B744-C4868E03FDDD}" presName="node" presStyleLbl="node1" presStyleIdx="0" presStyleCnt="6">
        <dgm:presLayoutVars>
          <dgm:bulletEnabled val="1"/>
        </dgm:presLayoutVars>
      </dgm:prSet>
      <dgm:spPr/>
    </dgm:pt>
    <dgm:pt modelId="{617AC88E-E348-46AB-8051-BFF3C0C57773}" type="pres">
      <dgm:prSet presAssocID="{6299F7A7-F95B-45A4-821A-AE8E8192E12A}" presName="sibTrans" presStyleCnt="0"/>
      <dgm:spPr/>
    </dgm:pt>
    <dgm:pt modelId="{3129EBA5-E016-4B17-91B2-A895744249F5}" type="pres">
      <dgm:prSet presAssocID="{F14F41EF-1176-4F24-AD32-F2F6DB3B800A}" presName="node" presStyleLbl="node1" presStyleIdx="1" presStyleCnt="6">
        <dgm:presLayoutVars>
          <dgm:bulletEnabled val="1"/>
        </dgm:presLayoutVars>
      </dgm:prSet>
      <dgm:spPr/>
    </dgm:pt>
    <dgm:pt modelId="{CF8415A1-70C5-4742-90A0-5329A89EEFA8}" type="pres">
      <dgm:prSet presAssocID="{7D82A9D7-0DFA-4BCF-B747-B36E91083431}" presName="sibTrans" presStyleCnt="0"/>
      <dgm:spPr/>
    </dgm:pt>
    <dgm:pt modelId="{E4C9F0D4-1056-4B7D-8E38-4786174F43FC}" type="pres">
      <dgm:prSet presAssocID="{FDBB43B8-E0D7-4F43-8910-0DEFC00D1711}" presName="node" presStyleLbl="node1" presStyleIdx="2" presStyleCnt="6">
        <dgm:presLayoutVars>
          <dgm:bulletEnabled val="1"/>
        </dgm:presLayoutVars>
      </dgm:prSet>
      <dgm:spPr/>
    </dgm:pt>
    <dgm:pt modelId="{FA49709E-B2D1-4285-98FF-2D27B7C699D5}" type="pres">
      <dgm:prSet presAssocID="{627FB044-581E-4E19-AAE1-E32DE683C810}" presName="sibTrans" presStyleCnt="0"/>
      <dgm:spPr/>
    </dgm:pt>
    <dgm:pt modelId="{C630C5EA-401E-457E-A262-72C69A958B4E}" type="pres">
      <dgm:prSet presAssocID="{0FF5DDB8-E0E8-4869-9F09-894E35F91AF9}" presName="node" presStyleLbl="node1" presStyleIdx="3" presStyleCnt="6">
        <dgm:presLayoutVars>
          <dgm:bulletEnabled val="1"/>
        </dgm:presLayoutVars>
      </dgm:prSet>
      <dgm:spPr/>
    </dgm:pt>
    <dgm:pt modelId="{06851BCA-371F-4EDA-8393-CAC9B23AEFDB}" type="pres">
      <dgm:prSet presAssocID="{47CD02DE-0C4B-40EB-8C0A-A88833A9962E}" presName="sibTrans" presStyleCnt="0"/>
      <dgm:spPr/>
    </dgm:pt>
    <dgm:pt modelId="{06F60D7C-92F9-4A1A-968E-CBE13C2C72D8}" type="pres">
      <dgm:prSet presAssocID="{9B52DB6C-C67B-422B-90EE-05DE8BAE46D2}" presName="node" presStyleLbl="node1" presStyleIdx="4" presStyleCnt="6">
        <dgm:presLayoutVars>
          <dgm:bulletEnabled val="1"/>
        </dgm:presLayoutVars>
      </dgm:prSet>
      <dgm:spPr/>
    </dgm:pt>
    <dgm:pt modelId="{958949B2-FF16-43F1-89B5-E4A59213C5BC}" type="pres">
      <dgm:prSet presAssocID="{56D8C8DC-2B58-410D-86ED-02B55DCBD5D4}" presName="sibTrans" presStyleCnt="0"/>
      <dgm:spPr/>
    </dgm:pt>
    <dgm:pt modelId="{744291C5-A26D-4018-A511-E1FCA63A6E3D}" type="pres">
      <dgm:prSet presAssocID="{70C7136D-EA37-419F-9EDA-C310B93A8601}" presName="node" presStyleLbl="node1" presStyleIdx="5" presStyleCnt="6">
        <dgm:presLayoutVars>
          <dgm:bulletEnabled val="1"/>
        </dgm:presLayoutVars>
      </dgm:prSet>
      <dgm:spPr/>
    </dgm:pt>
  </dgm:ptLst>
  <dgm:cxnLst>
    <dgm:cxn modelId="{3E2F5E0C-C06C-454E-BC06-298A84A49273}" type="presOf" srcId="{031AFB95-B1DB-4110-B744-C4868E03FDDD}" destId="{593B5D2F-B1F2-44C0-9495-F243C9D6F63B}" srcOrd="0" destOrd="0" presId="urn:microsoft.com/office/officeart/2005/8/layout/default"/>
    <dgm:cxn modelId="{D557960C-A7A8-43AC-B639-82D7C8B6A493}" type="presOf" srcId="{57AF9A3E-E704-4F4A-BED7-01A6236031AE}" destId="{D8485B9B-FC09-4FFF-9D23-3C44ABF73593}" srcOrd="0" destOrd="0" presId="urn:microsoft.com/office/officeart/2005/8/layout/default"/>
    <dgm:cxn modelId="{0B1DD22C-DCAE-48C2-9C6E-196770C966E6}" srcId="{57AF9A3E-E704-4F4A-BED7-01A6236031AE}" destId="{031AFB95-B1DB-4110-B744-C4868E03FDDD}" srcOrd="0" destOrd="0" parTransId="{D44CC942-256C-4FF6-9076-5C84BD3031A9}" sibTransId="{6299F7A7-F95B-45A4-821A-AE8E8192E12A}"/>
    <dgm:cxn modelId="{5718802D-28FD-492C-B150-080840301407}" type="presOf" srcId="{F14F41EF-1176-4F24-AD32-F2F6DB3B800A}" destId="{3129EBA5-E016-4B17-91B2-A895744249F5}" srcOrd="0" destOrd="0" presId="urn:microsoft.com/office/officeart/2005/8/layout/default"/>
    <dgm:cxn modelId="{62CFDD32-9F30-4A34-8E80-67E48C31964E}" srcId="{57AF9A3E-E704-4F4A-BED7-01A6236031AE}" destId="{70C7136D-EA37-419F-9EDA-C310B93A8601}" srcOrd="5" destOrd="0" parTransId="{4B3650FC-9D87-4EA0-B188-7380A566AC46}" sibTransId="{30A13856-4CC8-4082-B0EE-C977E2ED29CF}"/>
    <dgm:cxn modelId="{8E11103D-80A7-43E2-93B2-4CD7B80BF0EA}" srcId="{57AF9A3E-E704-4F4A-BED7-01A6236031AE}" destId="{F14F41EF-1176-4F24-AD32-F2F6DB3B800A}" srcOrd="1" destOrd="0" parTransId="{5212B4CE-67CF-4672-BB22-25D881AECE2C}" sibTransId="{7D82A9D7-0DFA-4BCF-B747-B36E91083431}"/>
    <dgm:cxn modelId="{468BF43F-2834-4E82-9716-230ABB640EA6}" type="presOf" srcId="{70C7136D-EA37-419F-9EDA-C310B93A8601}" destId="{744291C5-A26D-4018-A511-E1FCA63A6E3D}" srcOrd="0" destOrd="0" presId="urn:microsoft.com/office/officeart/2005/8/layout/default"/>
    <dgm:cxn modelId="{6652E261-8D77-4C45-917B-1E8DC9B27D82}" type="presOf" srcId="{FDBB43B8-E0D7-4F43-8910-0DEFC00D1711}" destId="{E4C9F0D4-1056-4B7D-8E38-4786174F43FC}" srcOrd="0" destOrd="0" presId="urn:microsoft.com/office/officeart/2005/8/layout/default"/>
    <dgm:cxn modelId="{92FDF567-0709-4D06-B3C9-20B7284ACE2A}" srcId="{57AF9A3E-E704-4F4A-BED7-01A6236031AE}" destId="{9B52DB6C-C67B-422B-90EE-05DE8BAE46D2}" srcOrd="4" destOrd="0" parTransId="{A9714E69-9D75-49E2-B6B3-2E2EAFFAC495}" sibTransId="{56D8C8DC-2B58-410D-86ED-02B55DCBD5D4}"/>
    <dgm:cxn modelId="{3FE19994-8EFC-41DD-919B-6A25676A6766}" type="presOf" srcId="{0FF5DDB8-E0E8-4869-9F09-894E35F91AF9}" destId="{C630C5EA-401E-457E-A262-72C69A958B4E}" srcOrd="0" destOrd="0" presId="urn:microsoft.com/office/officeart/2005/8/layout/default"/>
    <dgm:cxn modelId="{A3A2B2B1-AAA2-4F29-989A-A622862A366B}" type="presOf" srcId="{9B52DB6C-C67B-422B-90EE-05DE8BAE46D2}" destId="{06F60D7C-92F9-4A1A-968E-CBE13C2C72D8}" srcOrd="0" destOrd="0" presId="urn:microsoft.com/office/officeart/2005/8/layout/default"/>
    <dgm:cxn modelId="{A15524E3-B8B5-4985-B7AD-420CE60953AC}" srcId="{57AF9A3E-E704-4F4A-BED7-01A6236031AE}" destId="{FDBB43B8-E0D7-4F43-8910-0DEFC00D1711}" srcOrd="2" destOrd="0" parTransId="{755B0027-62A8-4F6E-8D40-9D4BD828396E}" sibTransId="{627FB044-581E-4E19-AAE1-E32DE683C810}"/>
    <dgm:cxn modelId="{B51CD4F2-FEBD-4188-8702-0487E9E6F713}" srcId="{57AF9A3E-E704-4F4A-BED7-01A6236031AE}" destId="{0FF5DDB8-E0E8-4869-9F09-894E35F91AF9}" srcOrd="3" destOrd="0" parTransId="{45B781A3-0AE9-4F6A-9582-D1A05F881429}" sibTransId="{47CD02DE-0C4B-40EB-8C0A-A88833A9962E}"/>
    <dgm:cxn modelId="{2D5CA7BB-1194-46D2-8014-710CC92C0D1B}" type="presParOf" srcId="{D8485B9B-FC09-4FFF-9D23-3C44ABF73593}" destId="{593B5D2F-B1F2-44C0-9495-F243C9D6F63B}" srcOrd="0" destOrd="0" presId="urn:microsoft.com/office/officeart/2005/8/layout/default"/>
    <dgm:cxn modelId="{9CC9D6B5-0C9D-47CA-9A00-329BDF4DB3C3}" type="presParOf" srcId="{D8485B9B-FC09-4FFF-9D23-3C44ABF73593}" destId="{617AC88E-E348-46AB-8051-BFF3C0C57773}" srcOrd="1" destOrd="0" presId="urn:microsoft.com/office/officeart/2005/8/layout/default"/>
    <dgm:cxn modelId="{5C5793B4-05E7-491F-BCBC-9327A3092243}" type="presParOf" srcId="{D8485B9B-FC09-4FFF-9D23-3C44ABF73593}" destId="{3129EBA5-E016-4B17-91B2-A895744249F5}" srcOrd="2" destOrd="0" presId="urn:microsoft.com/office/officeart/2005/8/layout/default"/>
    <dgm:cxn modelId="{08520CFC-3BD6-420E-96DA-F9D7497DE302}" type="presParOf" srcId="{D8485B9B-FC09-4FFF-9D23-3C44ABF73593}" destId="{CF8415A1-70C5-4742-90A0-5329A89EEFA8}" srcOrd="3" destOrd="0" presId="urn:microsoft.com/office/officeart/2005/8/layout/default"/>
    <dgm:cxn modelId="{E128BCBC-E017-4DAA-BA72-AB05554343A5}" type="presParOf" srcId="{D8485B9B-FC09-4FFF-9D23-3C44ABF73593}" destId="{E4C9F0D4-1056-4B7D-8E38-4786174F43FC}" srcOrd="4" destOrd="0" presId="urn:microsoft.com/office/officeart/2005/8/layout/default"/>
    <dgm:cxn modelId="{02E96994-240C-4E0F-9A62-89B4B13FA8BE}" type="presParOf" srcId="{D8485B9B-FC09-4FFF-9D23-3C44ABF73593}" destId="{FA49709E-B2D1-4285-98FF-2D27B7C699D5}" srcOrd="5" destOrd="0" presId="urn:microsoft.com/office/officeart/2005/8/layout/default"/>
    <dgm:cxn modelId="{FD4739DD-A130-4DE5-AF1C-10E95DE0468E}" type="presParOf" srcId="{D8485B9B-FC09-4FFF-9D23-3C44ABF73593}" destId="{C630C5EA-401E-457E-A262-72C69A958B4E}" srcOrd="6" destOrd="0" presId="urn:microsoft.com/office/officeart/2005/8/layout/default"/>
    <dgm:cxn modelId="{E9A64673-E9DD-4999-9A16-F2F37D3E7F8D}" type="presParOf" srcId="{D8485B9B-FC09-4FFF-9D23-3C44ABF73593}" destId="{06851BCA-371F-4EDA-8393-CAC9B23AEFDB}" srcOrd="7" destOrd="0" presId="urn:microsoft.com/office/officeart/2005/8/layout/default"/>
    <dgm:cxn modelId="{5A07C547-F8EC-4135-9D8C-CFFAA7F4DE4E}" type="presParOf" srcId="{D8485B9B-FC09-4FFF-9D23-3C44ABF73593}" destId="{06F60D7C-92F9-4A1A-968E-CBE13C2C72D8}" srcOrd="8" destOrd="0" presId="urn:microsoft.com/office/officeart/2005/8/layout/default"/>
    <dgm:cxn modelId="{99E9E612-F8EA-4A53-ABFF-563C0CFE2432}" type="presParOf" srcId="{D8485B9B-FC09-4FFF-9D23-3C44ABF73593}" destId="{958949B2-FF16-43F1-89B5-E4A59213C5BC}" srcOrd="9" destOrd="0" presId="urn:microsoft.com/office/officeart/2005/8/layout/default"/>
    <dgm:cxn modelId="{64592FD6-B3D2-4080-A5D0-820C4B9A62B9}" type="presParOf" srcId="{D8485B9B-FC09-4FFF-9D23-3C44ABF73593}" destId="{744291C5-A26D-4018-A511-E1FCA63A6E3D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605809-1CD4-4ACA-8D3B-50C3F04824CF}">
      <dsp:nvSpPr>
        <dsp:cNvPr id="0" name=""/>
        <dsp:cNvSpPr/>
      </dsp:nvSpPr>
      <dsp:spPr>
        <a:xfrm>
          <a:off x="930572" y="3032"/>
          <a:ext cx="2833338" cy="170000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kern="1200"/>
            <a:t>teške smetnje u prehrambenim navikama i ponašanju – od ekstremne restrikcije hrane do ekstremnog prejedanja</a:t>
          </a:r>
          <a:endParaRPr lang="en-US" sz="1900" kern="1200"/>
        </a:p>
      </dsp:txBody>
      <dsp:txXfrm>
        <a:off x="930572" y="3032"/>
        <a:ext cx="2833338" cy="1700003"/>
      </dsp:txXfrm>
    </dsp:sp>
    <dsp:sp modelId="{955C979D-DFBE-4305-B3F1-E021FE6ACA1A}">
      <dsp:nvSpPr>
        <dsp:cNvPr id="0" name=""/>
        <dsp:cNvSpPr/>
      </dsp:nvSpPr>
      <dsp:spPr>
        <a:xfrm>
          <a:off x="4047245" y="3032"/>
          <a:ext cx="2833338" cy="1700003"/>
        </a:xfrm>
        <a:prstGeom prst="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kern="1200" dirty="0"/>
            <a:t>ozbiljni psihički poremećaji čija se stopa smrtnosti kreće od 4 do 20%</a:t>
          </a:r>
          <a:endParaRPr lang="en-US" sz="1900" kern="1200" dirty="0"/>
        </a:p>
      </dsp:txBody>
      <dsp:txXfrm>
        <a:off x="4047245" y="3032"/>
        <a:ext cx="2833338" cy="1700003"/>
      </dsp:txXfrm>
    </dsp:sp>
    <dsp:sp modelId="{3B376E64-4CCF-4332-B90D-34318928CB36}">
      <dsp:nvSpPr>
        <dsp:cNvPr id="0" name=""/>
        <dsp:cNvSpPr/>
      </dsp:nvSpPr>
      <dsp:spPr>
        <a:xfrm>
          <a:off x="7163917" y="3032"/>
          <a:ext cx="2833338" cy="1700003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kern="1200"/>
            <a:t>najčešće se javljaju u adolescentno doba, a mogu se javiti i u dojenačko doba i ranom djetinjstvu</a:t>
          </a:r>
          <a:endParaRPr lang="en-US" sz="1900" kern="1200"/>
        </a:p>
      </dsp:txBody>
      <dsp:txXfrm>
        <a:off x="7163917" y="3032"/>
        <a:ext cx="2833338" cy="1700003"/>
      </dsp:txXfrm>
    </dsp:sp>
    <dsp:sp modelId="{F4699347-3FAC-466E-A427-90BD8C6E429A}">
      <dsp:nvSpPr>
        <dsp:cNvPr id="0" name=""/>
        <dsp:cNvSpPr/>
      </dsp:nvSpPr>
      <dsp:spPr>
        <a:xfrm>
          <a:off x="2488909" y="1986369"/>
          <a:ext cx="2833338" cy="1700003"/>
        </a:xfrm>
        <a:prstGeom prst="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kern="1200"/>
            <a:t>najčešće obolijevaju osobe ženskog spola, no obolijevaju i muškarci</a:t>
          </a:r>
          <a:endParaRPr lang="en-US" sz="1900" kern="1200"/>
        </a:p>
      </dsp:txBody>
      <dsp:txXfrm>
        <a:off x="2488909" y="1986369"/>
        <a:ext cx="2833338" cy="1700003"/>
      </dsp:txXfrm>
    </dsp:sp>
    <dsp:sp modelId="{CBE72085-E427-47B3-A2FA-3A2244C72D02}">
      <dsp:nvSpPr>
        <dsp:cNvPr id="0" name=""/>
        <dsp:cNvSpPr/>
      </dsp:nvSpPr>
      <dsp:spPr>
        <a:xfrm>
          <a:off x="5605581" y="1986369"/>
          <a:ext cx="2833338" cy="1700003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kern="1200"/>
            <a:t>treća najčešća kronična bolest u adolescenata</a:t>
          </a:r>
          <a:endParaRPr lang="en-US" sz="1900" kern="1200"/>
        </a:p>
      </dsp:txBody>
      <dsp:txXfrm>
        <a:off x="5605581" y="1986369"/>
        <a:ext cx="2833338" cy="170000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0D3567-9221-40A4-A091-8418FAADC780}">
      <dsp:nvSpPr>
        <dsp:cNvPr id="0" name=""/>
        <dsp:cNvSpPr/>
      </dsp:nvSpPr>
      <dsp:spPr>
        <a:xfrm>
          <a:off x="3201" y="998291"/>
          <a:ext cx="2285879" cy="14515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87BF84-3975-447B-9E73-FB0B67BADDF6}">
      <dsp:nvSpPr>
        <dsp:cNvPr id="0" name=""/>
        <dsp:cNvSpPr/>
      </dsp:nvSpPr>
      <dsp:spPr>
        <a:xfrm>
          <a:off x="257188" y="1239579"/>
          <a:ext cx="2285879" cy="14515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100" kern="1200" dirty="0"/>
            <a:t>pozitivni obiteljski odnosi</a:t>
          </a:r>
          <a:endParaRPr lang="en-US" sz="2100" kern="1200" dirty="0"/>
        </a:p>
      </dsp:txBody>
      <dsp:txXfrm>
        <a:off x="299702" y="1282093"/>
        <a:ext cx="2200851" cy="1366505"/>
      </dsp:txXfrm>
    </dsp:sp>
    <dsp:sp modelId="{7ACC9650-56CA-4C6C-9E99-3B59668F7813}">
      <dsp:nvSpPr>
        <dsp:cNvPr id="0" name=""/>
        <dsp:cNvSpPr/>
      </dsp:nvSpPr>
      <dsp:spPr>
        <a:xfrm>
          <a:off x="2797054" y="998291"/>
          <a:ext cx="2285879" cy="14515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25A427-755B-42B3-BE2D-AD1AA9634B59}">
      <dsp:nvSpPr>
        <dsp:cNvPr id="0" name=""/>
        <dsp:cNvSpPr/>
      </dsp:nvSpPr>
      <dsp:spPr>
        <a:xfrm>
          <a:off x="3051041" y="1239579"/>
          <a:ext cx="2285879" cy="14515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100" kern="1200" dirty="0"/>
            <a:t> pozitivni vršnjački odnosi (dvojako)</a:t>
          </a:r>
          <a:endParaRPr lang="en-US" sz="2100" kern="1200" dirty="0"/>
        </a:p>
      </dsp:txBody>
      <dsp:txXfrm>
        <a:off x="3093555" y="1282093"/>
        <a:ext cx="2200851" cy="1366505"/>
      </dsp:txXfrm>
    </dsp:sp>
    <dsp:sp modelId="{8C1DBDCC-A314-44C0-ADF5-9062AEB02B43}">
      <dsp:nvSpPr>
        <dsp:cNvPr id="0" name=""/>
        <dsp:cNvSpPr/>
      </dsp:nvSpPr>
      <dsp:spPr>
        <a:xfrm>
          <a:off x="5590907" y="998291"/>
          <a:ext cx="2285879" cy="14515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801E8C-92B8-40E5-A836-023D75CB2A91}">
      <dsp:nvSpPr>
        <dsp:cNvPr id="0" name=""/>
        <dsp:cNvSpPr/>
      </dsp:nvSpPr>
      <dsp:spPr>
        <a:xfrm>
          <a:off x="5844894" y="1239579"/>
          <a:ext cx="2285879" cy="14515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100" kern="1200" dirty="0"/>
            <a:t> uključenost u neki oblik organiziranog sporta</a:t>
          </a:r>
          <a:endParaRPr lang="en-US" sz="2100" kern="1200" dirty="0"/>
        </a:p>
      </dsp:txBody>
      <dsp:txXfrm>
        <a:off x="5887408" y="1282093"/>
        <a:ext cx="2200851" cy="1366505"/>
      </dsp:txXfrm>
    </dsp:sp>
    <dsp:sp modelId="{8A8D966F-E071-4738-A4CC-417E5C4ADA26}">
      <dsp:nvSpPr>
        <dsp:cNvPr id="0" name=""/>
        <dsp:cNvSpPr/>
      </dsp:nvSpPr>
      <dsp:spPr>
        <a:xfrm>
          <a:off x="8384760" y="998291"/>
          <a:ext cx="2285879" cy="14515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ACA367-87AF-45F6-8E88-09CADB5001C0}">
      <dsp:nvSpPr>
        <dsp:cNvPr id="0" name=""/>
        <dsp:cNvSpPr/>
      </dsp:nvSpPr>
      <dsp:spPr>
        <a:xfrm>
          <a:off x="8638747" y="1239579"/>
          <a:ext cx="2285879" cy="14515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100" kern="1200" dirty="0"/>
            <a:t> medijska kompetencija</a:t>
          </a:r>
          <a:endParaRPr lang="en-US" sz="2100" kern="1200" dirty="0"/>
        </a:p>
      </dsp:txBody>
      <dsp:txXfrm>
        <a:off x="8681261" y="1282093"/>
        <a:ext cx="2200851" cy="136650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C4408C-C6E8-4B67-8BAE-7A5157DE694A}">
      <dsp:nvSpPr>
        <dsp:cNvPr id="0" name=""/>
        <dsp:cNvSpPr/>
      </dsp:nvSpPr>
      <dsp:spPr>
        <a:xfrm>
          <a:off x="0" y="348083"/>
          <a:ext cx="6263640" cy="7558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kern="1200" dirty="0"/>
            <a:t>Cilj</a:t>
          </a:r>
          <a:r>
            <a:rPr lang="hr-HR" sz="1900" kern="1200"/>
            <a:t>:  smanjenje </a:t>
          </a:r>
          <a:r>
            <a:rPr lang="hr-HR" sz="1900" kern="1200" dirty="0"/>
            <a:t>učestalosti </a:t>
          </a:r>
          <a:r>
            <a:rPr lang="hr-HR" sz="1900" kern="1200" dirty="0" err="1"/>
            <a:t>provođenja</a:t>
          </a:r>
          <a:r>
            <a:rPr lang="hr-HR" sz="1900" kern="1200" dirty="0"/>
            <a:t> dijete i razine </a:t>
          </a:r>
          <a:r>
            <a:rPr lang="hr-HR" sz="1900" kern="1200" dirty="0" err="1"/>
            <a:t>zabri</a:t>
          </a:r>
          <a:r>
            <a:rPr lang="hr-HR" sz="1900" kern="1200" dirty="0"/>
            <a:t>-</a:t>
          </a:r>
          <a:br>
            <a:rPr lang="hr-HR" sz="1900" kern="1200" dirty="0"/>
          </a:br>
          <a:r>
            <a:rPr lang="hr-HR" sz="1900" kern="1200" dirty="0" err="1"/>
            <a:t>nutosti</a:t>
          </a:r>
          <a:r>
            <a:rPr lang="hr-HR" sz="1900" kern="1200" dirty="0"/>
            <a:t> za težinu i izgled tijela</a:t>
          </a:r>
          <a:endParaRPr lang="en-US" sz="1900" kern="1200" dirty="0"/>
        </a:p>
      </dsp:txBody>
      <dsp:txXfrm>
        <a:off x="36896" y="384979"/>
        <a:ext cx="6189848" cy="682028"/>
      </dsp:txXfrm>
    </dsp:sp>
    <dsp:sp modelId="{4B2FF775-AF26-492E-8EEE-4BB0392E23A2}">
      <dsp:nvSpPr>
        <dsp:cNvPr id="0" name=""/>
        <dsp:cNvSpPr/>
      </dsp:nvSpPr>
      <dsp:spPr>
        <a:xfrm>
          <a:off x="0" y="1158624"/>
          <a:ext cx="6263640" cy="755820"/>
        </a:xfrm>
        <a:prstGeom prst="round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kern="1200"/>
            <a:t>Razvijati pozitivnu sliku o sebi kroz različite uloge</a:t>
          </a:r>
          <a:endParaRPr lang="en-US" sz="1900" kern="1200"/>
        </a:p>
      </dsp:txBody>
      <dsp:txXfrm>
        <a:off x="36896" y="1195520"/>
        <a:ext cx="6189848" cy="682028"/>
      </dsp:txXfrm>
    </dsp:sp>
    <dsp:sp modelId="{B20FCB13-EEE6-4FC5-A342-A5010A2B50B9}">
      <dsp:nvSpPr>
        <dsp:cNvPr id="0" name=""/>
        <dsp:cNvSpPr/>
      </dsp:nvSpPr>
      <dsp:spPr>
        <a:xfrm>
          <a:off x="0" y="1969164"/>
          <a:ext cx="6263640" cy="755820"/>
        </a:xfrm>
        <a:prstGeom prst="round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kern="1200" dirty="0"/>
            <a:t>Razvijati samopoštovanje kroz različita područja</a:t>
          </a:r>
          <a:endParaRPr lang="en-US" sz="1900" kern="1200" dirty="0"/>
        </a:p>
      </dsp:txBody>
      <dsp:txXfrm>
        <a:off x="36896" y="2006060"/>
        <a:ext cx="6189848" cy="682028"/>
      </dsp:txXfrm>
    </dsp:sp>
    <dsp:sp modelId="{36B8FF8F-EEA6-42AC-934D-B5FB13CA73D3}">
      <dsp:nvSpPr>
        <dsp:cNvPr id="0" name=""/>
        <dsp:cNvSpPr/>
      </dsp:nvSpPr>
      <dsp:spPr>
        <a:xfrm>
          <a:off x="0" y="2779704"/>
          <a:ext cx="6263640" cy="755820"/>
        </a:xfrm>
        <a:prstGeom prst="round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kern="1200"/>
            <a:t>Učiti asertivnoj komunikaciji i vještini rješavanja problema</a:t>
          </a:r>
          <a:endParaRPr lang="en-US" sz="1900" kern="1200"/>
        </a:p>
      </dsp:txBody>
      <dsp:txXfrm>
        <a:off x="36896" y="2816600"/>
        <a:ext cx="6189848" cy="682028"/>
      </dsp:txXfrm>
    </dsp:sp>
    <dsp:sp modelId="{A10AF8C6-6CB1-4520-82A2-1E411828DD31}">
      <dsp:nvSpPr>
        <dsp:cNvPr id="0" name=""/>
        <dsp:cNvSpPr/>
      </dsp:nvSpPr>
      <dsp:spPr>
        <a:xfrm>
          <a:off x="0" y="3590244"/>
          <a:ext cx="6263640" cy="755820"/>
        </a:xfrm>
        <a:prstGeom prst="round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kern="1200"/>
            <a:t>Medijska pismenost</a:t>
          </a:r>
          <a:endParaRPr lang="en-US" sz="1900" kern="1200"/>
        </a:p>
      </dsp:txBody>
      <dsp:txXfrm>
        <a:off x="36896" y="3627140"/>
        <a:ext cx="6189848" cy="682028"/>
      </dsp:txXfrm>
    </dsp:sp>
    <dsp:sp modelId="{D5687249-B494-4804-BEA8-55862F420CEF}">
      <dsp:nvSpPr>
        <dsp:cNvPr id="0" name=""/>
        <dsp:cNvSpPr/>
      </dsp:nvSpPr>
      <dsp:spPr>
        <a:xfrm>
          <a:off x="0" y="4400784"/>
          <a:ext cx="6263640" cy="75582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kern="1200"/>
            <a:t>Organizirani sport – promicanje zdravih životnih navika uz zabavu i druženje </a:t>
          </a:r>
          <a:endParaRPr lang="en-US" sz="1900" kern="1200"/>
        </a:p>
      </dsp:txBody>
      <dsp:txXfrm>
        <a:off x="36896" y="4437680"/>
        <a:ext cx="6189848" cy="68202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872509-017D-4791-97E2-9BCED0C341EB}">
      <dsp:nvSpPr>
        <dsp:cNvPr id="0" name=""/>
        <dsp:cNvSpPr/>
      </dsp:nvSpPr>
      <dsp:spPr>
        <a:xfrm>
          <a:off x="0" y="531"/>
          <a:ext cx="1051560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A51008-E53B-43C1-9843-F42792D53F75}">
      <dsp:nvSpPr>
        <dsp:cNvPr id="0" name=""/>
        <dsp:cNvSpPr/>
      </dsp:nvSpPr>
      <dsp:spPr>
        <a:xfrm>
          <a:off x="0" y="53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 dirty="0"/>
            <a:t>Američko psihijatrijsko udruženje, APU (2014). </a:t>
          </a:r>
          <a:r>
            <a:rPr lang="hr-HR" sz="2000" i="1" kern="1200" dirty="0"/>
            <a:t>Dijagnostički i statistički priručnik za duševne poremećaje, DSM-V.</a:t>
          </a:r>
          <a:r>
            <a:rPr lang="hr-HR" sz="2000" kern="1200" dirty="0"/>
            <a:t> Jastrebarsko: Naklada Slap</a:t>
          </a:r>
          <a:endParaRPr lang="en-US" sz="2000" kern="1200" dirty="0"/>
        </a:p>
      </dsp:txBody>
      <dsp:txXfrm>
        <a:off x="0" y="531"/>
        <a:ext cx="10515600" cy="870055"/>
      </dsp:txXfrm>
    </dsp:sp>
    <dsp:sp modelId="{298CCD19-9E6D-4916-81F9-4D48EE5E19FB}">
      <dsp:nvSpPr>
        <dsp:cNvPr id="0" name=""/>
        <dsp:cNvSpPr/>
      </dsp:nvSpPr>
      <dsp:spPr>
        <a:xfrm>
          <a:off x="0" y="870586"/>
          <a:ext cx="1051560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9F9E40-8FB6-4735-AE09-191B1661055F}">
      <dsp:nvSpPr>
        <dsp:cNvPr id="0" name=""/>
        <dsp:cNvSpPr/>
      </dsp:nvSpPr>
      <dsp:spPr>
        <a:xfrm>
          <a:off x="0" y="870586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b="0" i="0" kern="1200"/>
            <a:t>Knez, R.; Pokrajac-Bulian, A.;  Peršić, M. (2008). Epidemiologija poremećaja hranjenja u djece i adolescenata </a:t>
          </a:r>
          <a:r>
            <a:rPr lang="hr-HR" sz="2000" b="0" i="1" kern="1200"/>
            <a:t>/Paediatria Croatica. Supplement,</a:t>
          </a:r>
          <a:r>
            <a:rPr lang="hr-HR" sz="2000" b="0" i="0" kern="1200"/>
            <a:t> </a:t>
          </a:r>
          <a:r>
            <a:rPr lang="hr-HR" sz="2000" i="0" kern="1200"/>
            <a:t>52</a:t>
          </a:r>
          <a:r>
            <a:rPr lang="hr-HR" sz="2000" b="0" i="0" kern="1200"/>
            <a:t>, 111-115. </a:t>
          </a:r>
          <a:endParaRPr lang="en-US" sz="2000" kern="1200"/>
        </a:p>
      </dsp:txBody>
      <dsp:txXfrm>
        <a:off x="0" y="870586"/>
        <a:ext cx="10515600" cy="870055"/>
      </dsp:txXfrm>
    </dsp:sp>
    <dsp:sp modelId="{B52F65F9-6CE6-40F9-AA42-ECA7257D9356}">
      <dsp:nvSpPr>
        <dsp:cNvPr id="0" name=""/>
        <dsp:cNvSpPr/>
      </dsp:nvSpPr>
      <dsp:spPr>
        <a:xfrm>
          <a:off x="0" y="1740641"/>
          <a:ext cx="1051560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9923A2-27A2-473C-8BE0-6B68E60C9774}">
      <dsp:nvSpPr>
        <dsp:cNvPr id="0" name=""/>
        <dsp:cNvSpPr/>
      </dsp:nvSpPr>
      <dsp:spPr>
        <a:xfrm>
          <a:off x="0" y="174064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b="0" i="0" kern="1200"/>
            <a:t>Pokrajac-Bulian, A., Mohorić, T. i Đurović, D. (2007). Odstupajuće navike hranjenja, nezadovoljstvo tijelom i učestalost provođenja dijete kod hrvatskih srednjoškolaca. </a:t>
          </a:r>
          <a:r>
            <a:rPr lang="hr-HR" sz="2000" b="0" i="1" kern="1200"/>
            <a:t>Psihologijske teme, 16</a:t>
          </a:r>
          <a:r>
            <a:rPr lang="hr-HR" sz="2000" b="0" i="0" kern="1200"/>
            <a:t> (1), 27-46.</a:t>
          </a:r>
          <a:endParaRPr lang="en-US" sz="2000" kern="1200"/>
        </a:p>
      </dsp:txBody>
      <dsp:txXfrm>
        <a:off x="0" y="1740641"/>
        <a:ext cx="10515600" cy="870055"/>
      </dsp:txXfrm>
    </dsp:sp>
    <dsp:sp modelId="{D891B2A4-7CD1-4EE4-BD11-DD65A82B653C}">
      <dsp:nvSpPr>
        <dsp:cNvPr id="0" name=""/>
        <dsp:cNvSpPr/>
      </dsp:nvSpPr>
      <dsp:spPr>
        <a:xfrm>
          <a:off x="0" y="2610696"/>
          <a:ext cx="1051560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ED2E82-963D-4685-9667-BA1D483393B7}">
      <dsp:nvSpPr>
        <dsp:cNvPr id="0" name=""/>
        <dsp:cNvSpPr/>
      </dsp:nvSpPr>
      <dsp:spPr>
        <a:xfrm>
          <a:off x="0" y="2610696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 dirty="0">
              <a:solidFill>
                <a:srgbClr val="0070C0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http://www.centarbea.hr/</a:t>
          </a:r>
          <a:endParaRPr lang="en-US" sz="2000" kern="1200" dirty="0">
            <a:solidFill>
              <a:srgbClr val="0070C0"/>
            </a:solidFill>
          </a:endParaRPr>
        </a:p>
      </dsp:txBody>
      <dsp:txXfrm>
        <a:off x="0" y="2610696"/>
        <a:ext cx="10515600" cy="870055"/>
      </dsp:txXfrm>
    </dsp:sp>
    <dsp:sp modelId="{16ABB902-6B63-492A-8BC9-6C17219EBB43}">
      <dsp:nvSpPr>
        <dsp:cNvPr id="0" name=""/>
        <dsp:cNvSpPr/>
      </dsp:nvSpPr>
      <dsp:spPr>
        <a:xfrm>
          <a:off x="0" y="3480751"/>
          <a:ext cx="1051560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D1B2D9-AF89-4471-87E8-4CEC61AEF7CD}">
      <dsp:nvSpPr>
        <dsp:cNvPr id="0" name=""/>
        <dsp:cNvSpPr/>
      </dsp:nvSpPr>
      <dsp:spPr>
        <a:xfrm>
          <a:off x="0" y="348075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 dirty="0">
              <a:hlinkClick xmlns:r="http://schemas.openxmlformats.org/officeDocument/2006/relationships" r:id="rId2"/>
            </a:rPr>
            <a:t>https://www.kakosi.hr/2021/12/07/poremecaji-hranjenja/</a:t>
          </a:r>
          <a:endParaRPr lang="hr-HR" sz="2000" kern="1200" dirty="0"/>
        </a:p>
      </dsp:txBody>
      <dsp:txXfrm>
        <a:off x="0" y="3480751"/>
        <a:ext cx="10515600" cy="8700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74C01D-6F69-4A79-AAD5-99164D775B07}">
      <dsp:nvSpPr>
        <dsp:cNvPr id="0" name=""/>
        <dsp:cNvSpPr/>
      </dsp:nvSpPr>
      <dsp:spPr>
        <a:xfrm>
          <a:off x="0" y="1051"/>
          <a:ext cx="6263640" cy="136536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600" kern="1200"/>
            <a:t>Anoreksija nervoza </a:t>
          </a:r>
          <a:endParaRPr lang="en-US" sz="3600" kern="1200" dirty="0"/>
        </a:p>
      </dsp:txBody>
      <dsp:txXfrm>
        <a:off x="66652" y="67703"/>
        <a:ext cx="6130336" cy="1232059"/>
      </dsp:txXfrm>
    </dsp:sp>
    <dsp:sp modelId="{0BF869E7-85B5-49F2-AE02-B24B1545D8DB}">
      <dsp:nvSpPr>
        <dsp:cNvPr id="0" name=""/>
        <dsp:cNvSpPr/>
      </dsp:nvSpPr>
      <dsp:spPr>
        <a:xfrm>
          <a:off x="0" y="1380125"/>
          <a:ext cx="6263640" cy="1365363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600" kern="1200"/>
            <a:t>Bulimija nervoza</a:t>
          </a:r>
          <a:endParaRPr lang="en-US" sz="3600" kern="1200" dirty="0"/>
        </a:p>
      </dsp:txBody>
      <dsp:txXfrm>
        <a:off x="66652" y="1446777"/>
        <a:ext cx="6130336" cy="1232059"/>
      </dsp:txXfrm>
    </dsp:sp>
    <dsp:sp modelId="{121BE3A1-9641-4715-8210-BF92912E8659}">
      <dsp:nvSpPr>
        <dsp:cNvPr id="0" name=""/>
        <dsp:cNvSpPr/>
      </dsp:nvSpPr>
      <dsp:spPr>
        <a:xfrm>
          <a:off x="0" y="2759199"/>
          <a:ext cx="6263640" cy="1365363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600" kern="1200" dirty="0"/>
            <a:t>Poremećaj s prejedanjem</a:t>
          </a:r>
        </a:p>
      </dsp:txBody>
      <dsp:txXfrm>
        <a:off x="66652" y="2825851"/>
        <a:ext cx="6130336" cy="1232059"/>
      </dsp:txXfrm>
    </dsp:sp>
    <dsp:sp modelId="{9D7BE0A0-6051-482D-AA80-6A750DEC4D26}">
      <dsp:nvSpPr>
        <dsp:cNvPr id="0" name=""/>
        <dsp:cNvSpPr/>
      </dsp:nvSpPr>
      <dsp:spPr>
        <a:xfrm>
          <a:off x="0" y="4138273"/>
          <a:ext cx="6263640" cy="1365363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600" kern="1200" dirty="0"/>
            <a:t>Nespecifični poremećaji hranjenja</a:t>
          </a:r>
        </a:p>
      </dsp:txBody>
      <dsp:txXfrm>
        <a:off x="66652" y="4204925"/>
        <a:ext cx="6130336" cy="12320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B2C8FE-77D0-4BE7-B763-50771954076F}">
      <dsp:nvSpPr>
        <dsp:cNvPr id="0" name=""/>
        <dsp:cNvSpPr/>
      </dsp:nvSpPr>
      <dsp:spPr>
        <a:xfrm>
          <a:off x="3040033" y="1846742"/>
          <a:ext cx="586765" cy="8168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3382" y="0"/>
              </a:lnTo>
              <a:lnTo>
                <a:pt x="293382" y="816823"/>
              </a:lnTo>
              <a:lnTo>
                <a:pt x="586765" y="816823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45EA5A-1CE1-4C5C-B371-3D5C06E4524D}">
      <dsp:nvSpPr>
        <dsp:cNvPr id="0" name=""/>
        <dsp:cNvSpPr/>
      </dsp:nvSpPr>
      <dsp:spPr>
        <a:xfrm>
          <a:off x="3040033" y="932741"/>
          <a:ext cx="586765" cy="914001"/>
        </a:xfrm>
        <a:custGeom>
          <a:avLst/>
          <a:gdLst/>
          <a:ahLst/>
          <a:cxnLst/>
          <a:rect l="0" t="0" r="0" b="0"/>
          <a:pathLst>
            <a:path>
              <a:moveTo>
                <a:pt x="0" y="914001"/>
              </a:moveTo>
              <a:lnTo>
                <a:pt x="293382" y="914001"/>
              </a:lnTo>
              <a:lnTo>
                <a:pt x="293382" y="0"/>
              </a:lnTo>
              <a:lnTo>
                <a:pt x="586765" y="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90066B-60A2-488D-AA1A-DB8685727A0D}">
      <dsp:nvSpPr>
        <dsp:cNvPr id="0" name=""/>
        <dsp:cNvSpPr/>
      </dsp:nvSpPr>
      <dsp:spPr>
        <a:xfrm>
          <a:off x="106203" y="1327"/>
          <a:ext cx="2933829" cy="89481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/>
            <a:t>prekomjerni gubitak tjelesne težine</a:t>
          </a:r>
          <a:endParaRPr lang="en-US" sz="2400" kern="1200" dirty="0"/>
        </a:p>
      </dsp:txBody>
      <dsp:txXfrm>
        <a:off x="106203" y="1327"/>
        <a:ext cx="2933829" cy="894818"/>
      </dsp:txXfrm>
    </dsp:sp>
    <dsp:sp modelId="{23C9CEE3-5F90-438F-AEA8-C200BAB4B953}">
      <dsp:nvSpPr>
        <dsp:cNvPr id="0" name=""/>
        <dsp:cNvSpPr/>
      </dsp:nvSpPr>
      <dsp:spPr>
        <a:xfrm>
          <a:off x="106203" y="1262873"/>
          <a:ext cx="2933829" cy="11677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/>
            <a:t>odbijanje održavanja minimalne normalne tjelesne težine</a:t>
          </a:r>
          <a:endParaRPr lang="en-US" sz="2400" kern="1200" dirty="0"/>
        </a:p>
      </dsp:txBody>
      <dsp:txXfrm>
        <a:off x="106203" y="1262873"/>
        <a:ext cx="2933829" cy="1167737"/>
      </dsp:txXfrm>
    </dsp:sp>
    <dsp:sp modelId="{57885A85-BB59-4C33-9D5D-61C3CC7D561B}">
      <dsp:nvSpPr>
        <dsp:cNvPr id="0" name=""/>
        <dsp:cNvSpPr/>
      </dsp:nvSpPr>
      <dsp:spPr>
        <a:xfrm>
          <a:off x="3626799" y="299281"/>
          <a:ext cx="2933829" cy="126691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b="1" kern="1200"/>
            <a:t>restriktivni tip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kern="1200"/>
            <a:t> </a:t>
          </a:r>
          <a:r>
            <a:rPr lang="hr-HR" sz="1600" kern="1200"/>
            <a:t>gubitak na težini zbog stroge dijete, posta ili prekomjernog vježbanja</a:t>
          </a:r>
          <a:endParaRPr lang="en-US" sz="1600" kern="1200" dirty="0"/>
        </a:p>
      </dsp:txBody>
      <dsp:txXfrm>
        <a:off x="3626799" y="299281"/>
        <a:ext cx="2933829" cy="1266919"/>
      </dsp:txXfrm>
    </dsp:sp>
    <dsp:sp modelId="{A9108CB7-94F9-489C-A6F1-F29AEAF1E2AA}">
      <dsp:nvSpPr>
        <dsp:cNvPr id="0" name=""/>
        <dsp:cNvSpPr/>
      </dsp:nvSpPr>
      <dsp:spPr>
        <a:xfrm>
          <a:off x="3626799" y="1932929"/>
          <a:ext cx="2933829" cy="146127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b="1" kern="1200"/>
            <a:t>purgativni tip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/>
            <a:t>smanjeni unos hrane uz epizode prejedanja i naknadnog izbacivanja hrane (namjerno povraćanje, laksativi, diuretici)</a:t>
          </a:r>
          <a:endParaRPr lang="en-US" sz="1400" kern="1200" dirty="0"/>
        </a:p>
      </dsp:txBody>
      <dsp:txXfrm>
        <a:off x="3626799" y="1932929"/>
        <a:ext cx="2933829" cy="1461273"/>
      </dsp:txXfrm>
    </dsp:sp>
    <dsp:sp modelId="{2E9255AF-7BEE-4A3F-B076-845188962F85}">
      <dsp:nvSpPr>
        <dsp:cNvPr id="0" name=""/>
        <dsp:cNvSpPr/>
      </dsp:nvSpPr>
      <dsp:spPr>
        <a:xfrm>
          <a:off x="106203" y="2797340"/>
          <a:ext cx="2933829" cy="10796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/>
            <a:t>velika želja za mršavošću - strah od debljanja</a:t>
          </a:r>
          <a:endParaRPr lang="en-US" sz="2400" kern="1200" dirty="0"/>
        </a:p>
      </dsp:txBody>
      <dsp:txXfrm>
        <a:off x="106203" y="2797340"/>
        <a:ext cx="2933829" cy="1079651"/>
      </dsp:txXfrm>
    </dsp:sp>
    <dsp:sp modelId="{0B03E1D9-23B9-4C1E-B828-0A215C2656F3}">
      <dsp:nvSpPr>
        <dsp:cNvPr id="0" name=""/>
        <dsp:cNvSpPr/>
      </dsp:nvSpPr>
      <dsp:spPr>
        <a:xfrm>
          <a:off x="106203" y="4243720"/>
          <a:ext cx="2933829" cy="12088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500" kern="1200" dirty="0"/>
            <a:t>značajan poremećaj u percepciji oblika i veličine vlastitog tijela</a:t>
          </a:r>
          <a:endParaRPr lang="en-US" sz="2500" kern="1200" dirty="0"/>
        </a:p>
      </dsp:txBody>
      <dsp:txXfrm>
        <a:off x="106203" y="4243720"/>
        <a:ext cx="2933829" cy="12088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F974AF-AFC0-4307-A259-E27A12F310A4}">
      <dsp:nvSpPr>
        <dsp:cNvPr id="0" name=""/>
        <dsp:cNvSpPr/>
      </dsp:nvSpPr>
      <dsp:spPr>
        <a:xfrm>
          <a:off x="930572" y="3032"/>
          <a:ext cx="2833338" cy="170000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kern="1200"/>
            <a:t>najčešće se javlja u dobi od 12-25 godina</a:t>
          </a:r>
          <a:endParaRPr lang="en-US" sz="2200" kern="1200"/>
        </a:p>
      </dsp:txBody>
      <dsp:txXfrm>
        <a:off x="930572" y="3032"/>
        <a:ext cx="2833338" cy="1700003"/>
      </dsp:txXfrm>
    </dsp:sp>
    <dsp:sp modelId="{8EB0C33F-CB3A-4272-951E-B09EE8DE5E5A}">
      <dsp:nvSpPr>
        <dsp:cNvPr id="0" name=""/>
        <dsp:cNvSpPr/>
      </dsp:nvSpPr>
      <dsp:spPr>
        <a:xfrm>
          <a:off x="4047245" y="3032"/>
          <a:ext cx="2833338" cy="1700003"/>
        </a:xfrm>
        <a:prstGeom prst="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kern="1200" dirty="0" err="1"/>
            <a:t>prevalencija</a:t>
          </a:r>
          <a:r>
            <a:rPr lang="hr-HR" sz="2200" kern="1200" dirty="0"/>
            <a:t> poremećaja: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kern="1200" dirty="0"/>
            <a:t>0.4 – 3.7 %</a:t>
          </a:r>
          <a:endParaRPr lang="en-US" sz="2200" kern="1200" dirty="0"/>
        </a:p>
      </dsp:txBody>
      <dsp:txXfrm>
        <a:off x="4047245" y="3032"/>
        <a:ext cx="2833338" cy="1700003"/>
      </dsp:txXfrm>
    </dsp:sp>
    <dsp:sp modelId="{65983907-6035-4B86-B23E-9F69341A181A}">
      <dsp:nvSpPr>
        <dsp:cNvPr id="0" name=""/>
        <dsp:cNvSpPr/>
      </dsp:nvSpPr>
      <dsp:spPr>
        <a:xfrm>
          <a:off x="7163917" y="3032"/>
          <a:ext cx="2833338" cy="1700003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kern="1200" dirty="0"/>
            <a:t>smrtni ishod javlja se u 5 do 20% pacijentica</a:t>
          </a:r>
          <a:endParaRPr lang="en-US" sz="2200" kern="1200" dirty="0"/>
        </a:p>
      </dsp:txBody>
      <dsp:txXfrm>
        <a:off x="7163917" y="3032"/>
        <a:ext cx="2833338" cy="1700003"/>
      </dsp:txXfrm>
    </dsp:sp>
    <dsp:sp modelId="{E30443B9-BA2A-4FC8-9480-D160B1443016}">
      <dsp:nvSpPr>
        <dsp:cNvPr id="0" name=""/>
        <dsp:cNvSpPr/>
      </dsp:nvSpPr>
      <dsp:spPr>
        <a:xfrm>
          <a:off x="2488909" y="1986369"/>
          <a:ext cx="2833338" cy="1700003"/>
        </a:xfrm>
        <a:prstGeom prst="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kern="1200" dirty="0"/>
            <a:t>pojavnost bolesti povećana je zadnjih desetljeća </a:t>
          </a:r>
          <a:endParaRPr lang="en-US" sz="2200" kern="1200" dirty="0"/>
        </a:p>
      </dsp:txBody>
      <dsp:txXfrm>
        <a:off x="2488909" y="1986369"/>
        <a:ext cx="2833338" cy="1700003"/>
      </dsp:txXfrm>
    </dsp:sp>
    <dsp:sp modelId="{5D41219C-D235-4848-BD00-257AB463EC22}">
      <dsp:nvSpPr>
        <dsp:cNvPr id="0" name=""/>
        <dsp:cNvSpPr/>
      </dsp:nvSpPr>
      <dsp:spPr>
        <a:xfrm>
          <a:off x="5605581" y="1986369"/>
          <a:ext cx="2833338" cy="1700003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kern="1200"/>
            <a:t>tendencija rasta klinički značajnih simptoma kod djevojčica mlađih od 12 godina</a:t>
          </a:r>
          <a:endParaRPr lang="en-US" sz="2200" kern="1200"/>
        </a:p>
      </dsp:txBody>
      <dsp:txXfrm>
        <a:off x="5605581" y="1986369"/>
        <a:ext cx="2833338" cy="17000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CB02AA-2424-4083-92F4-80D2CE943493}">
      <dsp:nvSpPr>
        <dsp:cNvPr id="0" name=""/>
        <dsp:cNvSpPr/>
      </dsp:nvSpPr>
      <dsp:spPr>
        <a:xfrm rot="5400000">
          <a:off x="6711057" y="-2597027"/>
          <a:ext cx="1439732" cy="6993810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300" kern="1200" dirty="0" err="1"/>
            <a:t>samoizazvano</a:t>
          </a:r>
          <a:r>
            <a:rPr lang="hr-HR" sz="2300" kern="1200" dirty="0"/>
            <a:t> povraćanje ili zloupotreba laksativa, diuretika, klistira (</a:t>
          </a:r>
          <a:r>
            <a:rPr lang="hr-HR" sz="2300" u="sng" kern="1200" dirty="0"/>
            <a:t>purgativni tip</a:t>
          </a:r>
          <a:r>
            <a:rPr lang="hr-HR" sz="2300" kern="1200" dirty="0"/>
            <a:t>)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300" kern="1200" dirty="0"/>
            <a:t>post ili pretjerano tjelesno vježbanje (</a:t>
          </a:r>
          <a:r>
            <a:rPr lang="hr-HR" sz="2300" u="sng" kern="1200" dirty="0" err="1"/>
            <a:t>nepurgativni</a:t>
          </a:r>
          <a:r>
            <a:rPr lang="hr-HR" sz="2300" u="sng" kern="1200" dirty="0"/>
            <a:t> tip</a:t>
          </a:r>
          <a:r>
            <a:rPr lang="hr-HR" sz="2300" kern="1200" dirty="0"/>
            <a:t>) </a:t>
          </a:r>
          <a:endParaRPr lang="en-US" sz="2300" kern="1200" dirty="0"/>
        </a:p>
      </dsp:txBody>
      <dsp:txXfrm rot="-5400000">
        <a:off x="3934018" y="250294"/>
        <a:ext cx="6923528" cy="1299168"/>
      </dsp:txXfrm>
    </dsp:sp>
    <dsp:sp modelId="{0DA621F3-EF95-43C1-AF9E-B9DF872AE9B0}">
      <dsp:nvSpPr>
        <dsp:cNvPr id="0" name=""/>
        <dsp:cNvSpPr/>
      </dsp:nvSpPr>
      <dsp:spPr>
        <a:xfrm>
          <a:off x="0" y="45"/>
          <a:ext cx="3934018" cy="179966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 dirty="0"/>
            <a:t>ponavljajuće epizode prejedanja i neodgovarajuće kompenzacijske metode </a:t>
          </a:r>
          <a:r>
            <a:rPr lang="hr-HR" sz="2400" kern="1200" dirty="0" err="1"/>
            <a:t>preveniranja</a:t>
          </a:r>
          <a:r>
            <a:rPr lang="hr-HR" sz="2400" kern="1200" dirty="0"/>
            <a:t> porasta težine</a:t>
          </a:r>
          <a:endParaRPr lang="en-US" sz="2400" kern="1200" dirty="0"/>
        </a:p>
      </dsp:txBody>
      <dsp:txXfrm>
        <a:off x="87852" y="87897"/>
        <a:ext cx="3758314" cy="1623961"/>
      </dsp:txXfrm>
    </dsp:sp>
    <dsp:sp modelId="{22DC7B5C-D710-412A-A6D3-83C785559B1F}">
      <dsp:nvSpPr>
        <dsp:cNvPr id="0" name=""/>
        <dsp:cNvSpPr/>
      </dsp:nvSpPr>
      <dsp:spPr>
        <a:xfrm>
          <a:off x="1664561" y="1889739"/>
          <a:ext cx="8508180" cy="1799665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 dirty="0"/>
            <a:t>dijagnoza: najmanje 2 x tjedno u vremenu od 3 mjeseca</a:t>
          </a:r>
          <a:endParaRPr lang="en-US" sz="2400" kern="1200" dirty="0"/>
        </a:p>
      </dsp:txBody>
      <dsp:txXfrm>
        <a:off x="1752413" y="1977591"/>
        <a:ext cx="8332476" cy="162396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B1005E-885C-40E0-BC22-AD2B8297C345}">
      <dsp:nvSpPr>
        <dsp:cNvPr id="0" name=""/>
        <dsp:cNvSpPr/>
      </dsp:nvSpPr>
      <dsp:spPr>
        <a:xfrm>
          <a:off x="0" y="223712"/>
          <a:ext cx="10927829" cy="74353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100" kern="1200" dirty="0"/>
            <a:t>većinom unutar granica normalne težine (za razliku od anoreksije)</a:t>
          </a:r>
          <a:endParaRPr lang="en-US" sz="3100" kern="1200" dirty="0"/>
        </a:p>
      </dsp:txBody>
      <dsp:txXfrm>
        <a:off x="36296" y="260008"/>
        <a:ext cx="10855237" cy="670943"/>
      </dsp:txXfrm>
    </dsp:sp>
    <dsp:sp modelId="{C8020873-0A25-4E56-A949-793B0D7602AA}">
      <dsp:nvSpPr>
        <dsp:cNvPr id="0" name=""/>
        <dsp:cNvSpPr/>
      </dsp:nvSpPr>
      <dsp:spPr>
        <a:xfrm>
          <a:off x="0" y="1056527"/>
          <a:ext cx="10927829" cy="743535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100" kern="1200"/>
            <a:t>samoprocjena pretjerano ovisi o obliku i težini tijela</a:t>
          </a:r>
          <a:endParaRPr lang="en-US" sz="3100" kern="1200"/>
        </a:p>
      </dsp:txBody>
      <dsp:txXfrm>
        <a:off x="36296" y="1092823"/>
        <a:ext cx="10855237" cy="670943"/>
      </dsp:txXfrm>
    </dsp:sp>
    <dsp:sp modelId="{A0D19F67-EF91-4E9D-81D8-5636A5D978FA}">
      <dsp:nvSpPr>
        <dsp:cNvPr id="0" name=""/>
        <dsp:cNvSpPr/>
      </dsp:nvSpPr>
      <dsp:spPr>
        <a:xfrm>
          <a:off x="0" y="1889342"/>
          <a:ext cx="10927829" cy="743535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100" kern="1200" dirty="0"/>
            <a:t>najčešće se javlja u kasnoj adolescenciji ili ranoj odrasloj dobi</a:t>
          </a:r>
          <a:endParaRPr lang="en-US" sz="3100" kern="1200" dirty="0"/>
        </a:p>
      </dsp:txBody>
      <dsp:txXfrm>
        <a:off x="36296" y="1925638"/>
        <a:ext cx="10855237" cy="670943"/>
      </dsp:txXfrm>
    </dsp:sp>
    <dsp:sp modelId="{AA258DD2-032B-4A12-8B48-000DE85DCA79}">
      <dsp:nvSpPr>
        <dsp:cNvPr id="0" name=""/>
        <dsp:cNvSpPr/>
      </dsp:nvSpPr>
      <dsp:spPr>
        <a:xfrm>
          <a:off x="0" y="2722157"/>
          <a:ext cx="10927829" cy="743535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100" kern="1200" dirty="0" err="1"/>
            <a:t>prevalencija</a:t>
          </a:r>
          <a:r>
            <a:rPr lang="hr-HR" sz="3100" kern="1200" dirty="0"/>
            <a:t>: 1.2 – 4.2%</a:t>
          </a:r>
          <a:endParaRPr lang="en-US" sz="3100" kern="1200" dirty="0"/>
        </a:p>
      </dsp:txBody>
      <dsp:txXfrm>
        <a:off x="36296" y="2758453"/>
        <a:ext cx="10855237" cy="67094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B679D0-0EF3-42CC-8579-D30608CD83B5}">
      <dsp:nvSpPr>
        <dsp:cNvPr id="0" name=""/>
        <dsp:cNvSpPr/>
      </dsp:nvSpPr>
      <dsp:spPr>
        <a:xfrm>
          <a:off x="307345" y="1546"/>
          <a:ext cx="3222855" cy="193371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2200" kern="1200" dirty="0"/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kern="1200" dirty="0"/>
            <a:t>nekontrolirano prejedanje popraćeno osjećajem krivnje i nezadovoljstva</a:t>
          </a:r>
          <a:endParaRPr lang="en-US" sz="22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700" kern="1200" dirty="0"/>
        </a:p>
      </dsp:txBody>
      <dsp:txXfrm>
        <a:off x="307345" y="1546"/>
        <a:ext cx="3222855" cy="1933713"/>
      </dsp:txXfrm>
    </dsp:sp>
    <dsp:sp modelId="{1D77E43E-457B-416A-BF8F-72539C3028F9}">
      <dsp:nvSpPr>
        <dsp:cNvPr id="0" name=""/>
        <dsp:cNvSpPr/>
      </dsp:nvSpPr>
      <dsp:spPr>
        <a:xfrm>
          <a:off x="3852486" y="1546"/>
          <a:ext cx="3222855" cy="1933713"/>
        </a:xfrm>
        <a:prstGeom prst="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kern="1200" dirty="0"/>
            <a:t>„začarani krug” prejedanja i izgladnjivanja</a:t>
          </a:r>
        </a:p>
      </dsp:txBody>
      <dsp:txXfrm>
        <a:off x="3852486" y="1546"/>
        <a:ext cx="3222855" cy="1933713"/>
      </dsp:txXfrm>
    </dsp:sp>
    <dsp:sp modelId="{5E723C7F-77D9-41FE-A82C-AEF77360B4C7}">
      <dsp:nvSpPr>
        <dsp:cNvPr id="0" name=""/>
        <dsp:cNvSpPr/>
      </dsp:nvSpPr>
      <dsp:spPr>
        <a:xfrm>
          <a:off x="7397627" y="1546"/>
          <a:ext cx="3222855" cy="1933713"/>
        </a:xfrm>
        <a:prstGeom prst="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kern="1200" dirty="0"/>
            <a:t>oko 40% oboljelih su muškarci</a:t>
          </a:r>
        </a:p>
      </dsp:txBody>
      <dsp:txXfrm>
        <a:off x="7397627" y="1546"/>
        <a:ext cx="3222855" cy="1933713"/>
      </dsp:txXfrm>
    </dsp:sp>
    <dsp:sp modelId="{A8853E51-DCC5-4659-BC36-85EBE759F24F}">
      <dsp:nvSpPr>
        <dsp:cNvPr id="0" name=""/>
        <dsp:cNvSpPr/>
      </dsp:nvSpPr>
      <dsp:spPr>
        <a:xfrm>
          <a:off x="3852486" y="2257545"/>
          <a:ext cx="3222855" cy="1933713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kern="1200"/>
            <a:t>dijagnoza: prejedanje najmanje 1x tjedno u periodu od 3 mjeseca</a:t>
          </a:r>
        </a:p>
      </dsp:txBody>
      <dsp:txXfrm>
        <a:off x="3852486" y="2257545"/>
        <a:ext cx="3222855" cy="193371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649343-FE41-4E03-ACD1-F06E01495191}">
      <dsp:nvSpPr>
        <dsp:cNvPr id="0" name=""/>
        <dsp:cNvSpPr/>
      </dsp:nvSpPr>
      <dsp:spPr>
        <a:xfrm>
          <a:off x="0" y="23164"/>
          <a:ext cx="6263640" cy="177145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oko 40 000 oboljelih od nekog poremećaja hranjenja</a:t>
          </a:r>
        </a:p>
      </dsp:txBody>
      <dsp:txXfrm>
        <a:off x="86475" y="109639"/>
        <a:ext cx="6090690" cy="1598503"/>
      </dsp:txXfrm>
    </dsp:sp>
    <dsp:sp modelId="{8A971FFB-AEBA-4952-B4B3-0B75D36B8F56}">
      <dsp:nvSpPr>
        <dsp:cNvPr id="0" name=""/>
        <dsp:cNvSpPr/>
      </dsp:nvSpPr>
      <dsp:spPr>
        <a:xfrm>
          <a:off x="0" y="1866617"/>
          <a:ext cx="6263640" cy="1771453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OŠ: svaka deseta djevojčica pokazuje odstupanja u navikama hranjenja</a:t>
          </a:r>
          <a:r>
            <a:rPr lang="hr-HR" sz="2500" kern="1200"/>
            <a:t> (provođenje dijete, strah od debljanja, pretjerana okupiranost hranom…)</a:t>
          </a:r>
          <a:endParaRPr lang="en-US" sz="2500" kern="1200"/>
        </a:p>
      </dsp:txBody>
      <dsp:txXfrm>
        <a:off x="86475" y="1953092"/>
        <a:ext cx="6090690" cy="1598503"/>
      </dsp:txXfrm>
    </dsp:sp>
    <dsp:sp modelId="{5E6D1971-5409-4A7D-8BF1-38C37FE16BD5}">
      <dsp:nvSpPr>
        <dsp:cNvPr id="0" name=""/>
        <dsp:cNvSpPr/>
      </dsp:nvSpPr>
      <dsp:spPr>
        <a:xfrm>
          <a:off x="0" y="3710070"/>
          <a:ext cx="6263640" cy="1771453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500" kern="1200" dirty="0"/>
            <a:t>SS: </a:t>
          </a:r>
          <a:r>
            <a:rPr lang="en-US" sz="2500" kern="1200" dirty="0"/>
            <a:t>40% </a:t>
          </a:r>
          <a:r>
            <a:rPr lang="en-US" sz="2500" kern="1200" dirty="0" err="1"/>
            <a:t>djevojaka</a:t>
          </a:r>
          <a:r>
            <a:rPr lang="en-US" sz="2500" kern="1200" dirty="0"/>
            <a:t> </a:t>
          </a:r>
          <a:r>
            <a:rPr lang="en-US" sz="2500" kern="1200" dirty="0" err="1"/>
            <a:t>i</a:t>
          </a:r>
          <a:r>
            <a:rPr lang="en-US" sz="2500" kern="1200" dirty="0"/>
            <a:t> 14% </a:t>
          </a:r>
          <a:r>
            <a:rPr lang="en-US" sz="2500" kern="1200" dirty="0" err="1"/>
            <a:t>mladića</a:t>
          </a:r>
          <a:r>
            <a:rPr lang="en-US" sz="2500" kern="1200" dirty="0"/>
            <a:t> </a:t>
          </a:r>
          <a:r>
            <a:rPr lang="en-US" sz="2500" kern="1200" dirty="0" err="1"/>
            <a:t>provodi</a:t>
          </a:r>
          <a:r>
            <a:rPr lang="en-US" sz="2500" kern="1200" dirty="0"/>
            <a:t> </a:t>
          </a:r>
          <a:r>
            <a:rPr lang="en-US" sz="2500" kern="1200" dirty="0" err="1"/>
            <a:t>neki</a:t>
          </a:r>
          <a:r>
            <a:rPr lang="en-US" sz="2500" kern="1200" dirty="0"/>
            <a:t> </a:t>
          </a:r>
          <a:r>
            <a:rPr lang="en-US" sz="2500" kern="1200" dirty="0" err="1"/>
            <a:t>oblik</a:t>
          </a:r>
          <a:r>
            <a:rPr lang="en-US" sz="2500" kern="1200" dirty="0"/>
            <a:t> </a:t>
          </a:r>
          <a:r>
            <a:rPr lang="en-US" sz="2500" kern="1200" dirty="0" err="1"/>
            <a:t>dijete</a:t>
          </a:r>
          <a:r>
            <a:rPr lang="en-US" sz="2500" kern="1200" dirty="0"/>
            <a:t>; </a:t>
          </a:r>
          <a:r>
            <a:rPr lang="en-US" sz="2500" kern="1200" dirty="0" err="1"/>
            <a:t>preko</a:t>
          </a:r>
          <a:r>
            <a:rPr lang="en-US" sz="2500" kern="1200" dirty="0"/>
            <a:t> </a:t>
          </a:r>
          <a:r>
            <a:rPr lang="en-US" sz="2500" kern="1200" dirty="0" err="1"/>
            <a:t>polovice</a:t>
          </a:r>
          <a:r>
            <a:rPr lang="en-US" sz="2500" kern="1200" dirty="0"/>
            <a:t> </a:t>
          </a:r>
          <a:r>
            <a:rPr lang="en-US" sz="2500" kern="1200" dirty="0" err="1"/>
            <a:t>djevojaka</a:t>
          </a:r>
          <a:r>
            <a:rPr lang="en-US" sz="2500" kern="1200" dirty="0"/>
            <a:t> </a:t>
          </a:r>
          <a:r>
            <a:rPr lang="en-US" sz="2500" kern="1200" dirty="0" err="1"/>
            <a:t>i</a:t>
          </a:r>
          <a:r>
            <a:rPr lang="en-US" sz="2500" kern="1200" dirty="0"/>
            <a:t> </a:t>
          </a:r>
          <a:r>
            <a:rPr lang="en-US" sz="2500" kern="1200" dirty="0" err="1"/>
            <a:t>gotovo</a:t>
          </a:r>
          <a:r>
            <a:rPr lang="en-US" sz="2500" kern="1200" dirty="0"/>
            <a:t> </a:t>
          </a:r>
          <a:r>
            <a:rPr lang="en-US" sz="2500" kern="1200" dirty="0" err="1"/>
            <a:t>petina</a:t>
          </a:r>
          <a:r>
            <a:rPr lang="en-US" sz="2500" kern="1200" dirty="0"/>
            <a:t> </a:t>
          </a:r>
          <a:r>
            <a:rPr lang="en-US" sz="2500" kern="1200" dirty="0" err="1"/>
            <a:t>mladića</a:t>
          </a:r>
          <a:r>
            <a:rPr lang="en-US" sz="2500" kern="1200" dirty="0"/>
            <a:t> </a:t>
          </a:r>
          <a:r>
            <a:rPr lang="en-US" sz="2500" kern="1200" dirty="0" err="1"/>
            <a:t>nezadovoljna</a:t>
          </a:r>
          <a:r>
            <a:rPr lang="en-US" sz="2500" kern="1200" dirty="0"/>
            <a:t> </a:t>
          </a:r>
          <a:r>
            <a:rPr lang="en-US" sz="2500" kern="1200" dirty="0" err="1"/>
            <a:t>izgledom</a:t>
          </a:r>
          <a:r>
            <a:rPr lang="en-US" sz="2500" kern="1200" dirty="0"/>
            <a:t> </a:t>
          </a:r>
          <a:r>
            <a:rPr lang="en-US" sz="2500" kern="1200" dirty="0" err="1"/>
            <a:t>ili</a:t>
          </a:r>
          <a:r>
            <a:rPr lang="en-US" sz="2500" kern="1200" dirty="0"/>
            <a:t> </a:t>
          </a:r>
          <a:r>
            <a:rPr lang="en-US" sz="2500" kern="1200" dirty="0" err="1"/>
            <a:t>tjelesnom</a:t>
          </a:r>
          <a:r>
            <a:rPr lang="en-US" sz="2500" kern="1200" dirty="0"/>
            <a:t> </a:t>
          </a:r>
          <a:r>
            <a:rPr lang="en-US" sz="2500" kern="1200" dirty="0" err="1"/>
            <a:t>težinom</a:t>
          </a:r>
          <a:endParaRPr lang="en-US" sz="2500" kern="1200" dirty="0"/>
        </a:p>
      </dsp:txBody>
      <dsp:txXfrm>
        <a:off x="86475" y="3796545"/>
        <a:ext cx="6090690" cy="15985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3B5D2F-B1F2-44C0-9495-F243C9D6F63B}">
      <dsp:nvSpPr>
        <dsp:cNvPr id="0" name=""/>
        <dsp:cNvSpPr/>
      </dsp:nvSpPr>
      <dsp:spPr>
        <a:xfrm>
          <a:off x="930572" y="3032"/>
          <a:ext cx="2833338" cy="170000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/>
            <a:t>što ranija intervencija</a:t>
          </a:r>
          <a:endParaRPr lang="en-US" sz="1800" kern="1200"/>
        </a:p>
      </dsp:txBody>
      <dsp:txXfrm>
        <a:off x="930572" y="3032"/>
        <a:ext cx="2833338" cy="1700003"/>
      </dsp:txXfrm>
    </dsp:sp>
    <dsp:sp modelId="{3129EBA5-E016-4B17-91B2-A895744249F5}">
      <dsp:nvSpPr>
        <dsp:cNvPr id="0" name=""/>
        <dsp:cNvSpPr/>
      </dsp:nvSpPr>
      <dsp:spPr>
        <a:xfrm>
          <a:off x="4047245" y="3032"/>
          <a:ext cx="2833338" cy="1700003"/>
        </a:xfrm>
        <a:prstGeom prst="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/>
            <a:t>multidisciplinarni pristup (fizičko i psihičko zdravlje)</a:t>
          </a:r>
          <a:endParaRPr lang="en-US" sz="1800" kern="1200"/>
        </a:p>
      </dsp:txBody>
      <dsp:txXfrm>
        <a:off x="4047245" y="3032"/>
        <a:ext cx="2833338" cy="1700003"/>
      </dsp:txXfrm>
    </dsp:sp>
    <dsp:sp modelId="{E4C9F0D4-1056-4B7D-8E38-4786174F43FC}">
      <dsp:nvSpPr>
        <dsp:cNvPr id="0" name=""/>
        <dsp:cNvSpPr/>
      </dsp:nvSpPr>
      <dsp:spPr>
        <a:xfrm>
          <a:off x="7163917" y="3032"/>
          <a:ext cx="2833338" cy="1700003"/>
        </a:xfrm>
        <a:prstGeom prst="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/>
            <a:t>prvenstveno </a:t>
          </a:r>
          <a:r>
            <a:rPr lang="hr-HR" sz="1800" b="1" kern="1200" dirty="0"/>
            <a:t>emocionalni problem </a:t>
          </a:r>
          <a:r>
            <a:rPr lang="hr-HR" sz="1800" kern="1200" dirty="0"/>
            <a:t>- u podlozi dublje teškoće ili traumatski događaji povezani s emocijama i međuljudskim odnosima</a:t>
          </a:r>
          <a:endParaRPr lang="en-US" sz="1800" kern="1200" dirty="0"/>
        </a:p>
      </dsp:txBody>
      <dsp:txXfrm>
        <a:off x="7163917" y="3032"/>
        <a:ext cx="2833338" cy="1700003"/>
      </dsp:txXfrm>
    </dsp:sp>
    <dsp:sp modelId="{C630C5EA-401E-457E-A262-72C69A958B4E}">
      <dsp:nvSpPr>
        <dsp:cNvPr id="0" name=""/>
        <dsp:cNvSpPr/>
      </dsp:nvSpPr>
      <dsp:spPr>
        <a:xfrm>
          <a:off x="930572" y="1986369"/>
          <a:ext cx="2833338" cy="1700003"/>
        </a:xfrm>
        <a:prstGeom prst="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/>
            <a:t>simptomi poremećaja hranjenja - mehanizam nošenja s teškim i neugodnim emocijama i iskustvima</a:t>
          </a:r>
          <a:endParaRPr lang="en-US" sz="1800" kern="1200"/>
        </a:p>
      </dsp:txBody>
      <dsp:txXfrm>
        <a:off x="930572" y="1986369"/>
        <a:ext cx="2833338" cy="1700003"/>
      </dsp:txXfrm>
    </dsp:sp>
    <dsp:sp modelId="{06F60D7C-92F9-4A1A-968E-CBE13C2C72D8}">
      <dsp:nvSpPr>
        <dsp:cNvPr id="0" name=""/>
        <dsp:cNvSpPr/>
      </dsp:nvSpPr>
      <dsp:spPr>
        <a:xfrm>
          <a:off x="4047245" y="1986369"/>
          <a:ext cx="2833338" cy="1700003"/>
        </a:xfrm>
        <a:prstGeom prst="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/>
            <a:t>uključenost cijele obitelji u psihoterapijski proces</a:t>
          </a:r>
          <a:endParaRPr lang="en-US" sz="1800" kern="1200" dirty="0"/>
        </a:p>
      </dsp:txBody>
      <dsp:txXfrm>
        <a:off x="4047245" y="1986369"/>
        <a:ext cx="2833338" cy="1700003"/>
      </dsp:txXfrm>
    </dsp:sp>
    <dsp:sp modelId="{744291C5-A26D-4018-A511-E1FCA63A6E3D}">
      <dsp:nvSpPr>
        <dsp:cNvPr id="0" name=""/>
        <dsp:cNvSpPr/>
      </dsp:nvSpPr>
      <dsp:spPr>
        <a:xfrm>
          <a:off x="7163917" y="1986369"/>
          <a:ext cx="2833338" cy="1700003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/>
            <a:t>višegodišnji proces, nije linearan</a:t>
          </a:r>
          <a:endParaRPr lang="en-US" sz="1800" kern="1200" dirty="0"/>
        </a:p>
      </dsp:txBody>
      <dsp:txXfrm>
        <a:off x="7163917" y="1986369"/>
        <a:ext cx="2833338" cy="17000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B315E3B-9F7A-45D2-BA55-636A136527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B9A6FEFD-1606-4811-9050-EEAE59D8F9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52B6348-6AB8-444F-98C3-5E08CE96D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4D0C2-F151-466E-BEC2-58E2558F6E30}" type="datetimeFigureOut">
              <a:rPr lang="hr-HR" smtClean="0"/>
              <a:t>10.5.2022.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4DB7783-EE6E-4216-9164-515DBF6A6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AE64900-DAB2-4B44-B1AA-8160778A8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BBE1-E8C2-48EC-8946-6047BC375A3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2863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DCF0EA4-2809-493B-AB8B-A6ACD44AD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D6ECD2B6-B806-4479-90DB-11DB790053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4BE6FF2-EFFF-44DB-B798-A30CA0392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4D0C2-F151-466E-BEC2-58E2558F6E30}" type="datetimeFigureOut">
              <a:rPr lang="hr-HR" smtClean="0"/>
              <a:t>10.5.2022.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E7C45DA-907F-4D64-8BB2-FA553CAF0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EB9AB1E-58A0-40DA-BF75-5C44CE7EA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BBE1-E8C2-48EC-8946-6047BC375A3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54000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436837A3-C10D-44E0-8391-8C77367FAF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76062E67-3556-4130-8A21-09C3C9219E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3E58211-D672-466E-A5A4-C7C5CE401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4D0C2-F151-466E-BEC2-58E2558F6E30}" type="datetimeFigureOut">
              <a:rPr lang="hr-HR" smtClean="0"/>
              <a:t>10.5.2022.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932570D-97FC-494A-84D8-F66564F3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1B53502-7280-41A2-ACC1-D7854DCF2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BBE1-E8C2-48EC-8946-6047BC375A3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71024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67AEDE4-A5BF-472F-A963-0E8613FD6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CB0556A-2083-499A-8FE5-9C9EA2505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00F6586-9B0A-4B97-AFB6-3E709F0D7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4D0C2-F151-466E-BEC2-58E2558F6E30}" type="datetimeFigureOut">
              <a:rPr lang="hr-HR" smtClean="0"/>
              <a:t>10.5.2022.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283B88B-A296-4541-A373-667C9D482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54D88EB-6B3A-4A79-8D5B-ADF08D4B9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BBE1-E8C2-48EC-8946-6047BC375A3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71436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5FDB3BF-256E-4BCA-B04F-BB6D8B5FD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C62DFA02-71AC-49B7-B624-CAD0ACA5B2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55A1711-1AF5-4798-9240-02EC5B559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4D0C2-F151-466E-BEC2-58E2558F6E30}" type="datetimeFigureOut">
              <a:rPr lang="hr-HR" smtClean="0"/>
              <a:t>10.5.2022.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79AA82B-73EC-4A0D-92E5-6E3DD0D79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DEFB6DE-6713-4BC2-B34A-F02BB7719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BBE1-E8C2-48EC-8946-6047BC375A3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16163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DF21448-897B-48CB-9E1C-1F56BCCF9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6CD6CBC-201A-4535-87C2-D4257522F9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8906AC7F-C0B9-4424-9C9C-7B80E02227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E32AF61A-5D49-4F38-A8EB-58E2911E2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4D0C2-F151-466E-BEC2-58E2558F6E30}" type="datetimeFigureOut">
              <a:rPr lang="hr-HR" smtClean="0"/>
              <a:t>10.5.2022.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9E7FABB7-F022-4E27-ABC7-23A28150E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66C89DB1-6444-473B-9E81-58EE7C3AD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BBE1-E8C2-48EC-8946-6047BC375A3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24761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2E5F80C-B5F0-471E-B2F4-1B03E05FA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8EFF08D9-EA3C-4CFB-B4D9-72E1646465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287A19D2-EC24-4F18-BC50-60A37FB8C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31D59041-00F4-4E8D-A599-371C6F2835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041330D4-55D4-4EC1-98FA-E08F8E1968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3FB3F84D-568E-4FB5-BF1F-E3C9E8665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4D0C2-F151-466E-BEC2-58E2558F6E30}" type="datetimeFigureOut">
              <a:rPr lang="hr-HR" smtClean="0"/>
              <a:t>10.5.2022.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681B74F9-A27D-467E-ADE4-2E03A4524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1D918EDB-78C6-46D3-A89C-F2D003F83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BBE1-E8C2-48EC-8946-6047BC375A3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80517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C6EE967-EDAA-406C-990D-67CF2B85B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89F98AFA-42E5-4C1B-B2A1-C198F1F1C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4D0C2-F151-466E-BEC2-58E2558F6E30}" type="datetimeFigureOut">
              <a:rPr lang="hr-HR" smtClean="0"/>
              <a:t>10.5.2022.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2B62286F-53CD-44A0-B348-5A9E0F658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A5C88155-DE87-4690-9A57-81691A294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BBE1-E8C2-48EC-8946-6047BC375A3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90202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E777495B-23B3-4E09-BA6C-D246391DC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4D0C2-F151-466E-BEC2-58E2558F6E30}" type="datetimeFigureOut">
              <a:rPr lang="hr-HR" smtClean="0"/>
              <a:t>10.5.2022.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6E0A68C2-DBE2-4C0E-82D5-ECCDA20FD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8CB8185E-D4DD-4E3E-9FE1-28BDC87E6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BBE1-E8C2-48EC-8946-6047BC375A3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2328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618064A-047E-45EF-B6FD-E5EA21C4C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DCE79AF-A3F1-457A-81B3-3D16C53DA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AD6FCC35-51B3-4675-B589-687345E2AC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B05702D-B5EE-423E-AD4E-7144FE4B3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4D0C2-F151-466E-BEC2-58E2558F6E30}" type="datetimeFigureOut">
              <a:rPr lang="hr-HR" smtClean="0"/>
              <a:t>10.5.2022.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36D0B63A-00DF-4897-816D-0A13C421D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6FAB1A60-395C-4847-A51F-577709596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BBE1-E8C2-48EC-8946-6047BC375A3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0263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37B44C1-64C8-40BC-9AC8-F1375C0AA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694938BD-2E7B-40C7-A564-D55D3BDB61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CC47EFD0-87C1-4D96-BE83-3166BD076F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8DA88C2D-B36F-47EE-B2CA-D88642482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4D0C2-F151-466E-BEC2-58E2558F6E30}" type="datetimeFigureOut">
              <a:rPr lang="hr-HR" smtClean="0"/>
              <a:t>10.5.2022.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3636F329-E662-4662-A117-FAF1FFC92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AF814310-42E0-4E32-B257-DD94FE345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BBE1-E8C2-48EC-8946-6047BC375A3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9357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A126E4A2-DF59-40AA-9DE0-977918468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AC77E87D-F8C6-4E4E-BEC3-38ED8FADD1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0CA42E2-0D18-4C87-9869-A7F1E40662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4D0C2-F151-466E-BEC2-58E2558F6E30}" type="datetimeFigureOut">
              <a:rPr lang="hr-HR" smtClean="0"/>
              <a:t>10.5.2022.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6D876D2-BF76-4258-94F4-F4E4F4CCF7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5EEBF8C-90F9-434F-A668-55820F7C89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BBBE1-E8C2-48EC-8946-6047BC375A3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43881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32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4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6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8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40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0BFC13C4-93B7-473A-8845-10E5821F0E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6596245" cy="3268520"/>
          </a:xfrm>
        </p:spPr>
        <p:txBody>
          <a:bodyPr>
            <a:normAutofit/>
          </a:bodyPr>
          <a:lstStyle/>
          <a:p>
            <a:pPr algn="r"/>
            <a:r>
              <a:rPr lang="hr-HR" sz="4800">
                <a:solidFill>
                  <a:srgbClr val="FFFFFF"/>
                </a:solidFill>
              </a:rPr>
              <a:t>Pedagoško – psihološki aspekt poremećaja u prehrani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FA525F5A-E4A9-43ED-BE9D-80ECD1F577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874" y="4797188"/>
            <a:ext cx="6051236" cy="1241828"/>
          </a:xfr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algn="r"/>
            <a:r>
              <a:rPr lang="hr-HR" sz="2900" dirty="0">
                <a:solidFill>
                  <a:srgbClr val="FFFFFF"/>
                </a:solidFill>
                <a:cs typeface="Calibri"/>
              </a:rPr>
              <a:t>dr. Zdenka Brebrić, stručna suradnica pedagoginja</a:t>
            </a:r>
          </a:p>
          <a:p>
            <a:pPr algn="r"/>
            <a:r>
              <a:rPr lang="hr-HR" sz="2900" dirty="0">
                <a:solidFill>
                  <a:srgbClr val="FFFFFF"/>
                </a:solidFill>
                <a:cs typeface="Calibri"/>
              </a:rPr>
              <a:t>Mirela Ileković, stručna suradnica psihologinja</a:t>
            </a:r>
          </a:p>
          <a:p>
            <a:pPr algn="r"/>
            <a:r>
              <a:rPr lang="hr-HR" sz="2900" dirty="0">
                <a:solidFill>
                  <a:srgbClr val="FFFFFF"/>
                </a:solidFill>
                <a:cs typeface="Calibri"/>
              </a:rPr>
              <a:t>I. OŠ Bjelovar </a:t>
            </a:r>
          </a:p>
          <a:p>
            <a:pPr algn="r"/>
            <a:endParaRPr lang="hr-HR" sz="1300" dirty="0">
              <a:solidFill>
                <a:srgbClr val="FFFFFF"/>
              </a:solidFill>
              <a:cs typeface="Calibri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65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D70AF1-B7DD-3F46-5073-308C8FF57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US" sz="6000" dirty="0" err="1">
                <a:solidFill>
                  <a:schemeClr val="bg1"/>
                </a:solidFill>
                <a:ea typeface="Calibri Light"/>
                <a:cs typeface="Calibri Light"/>
              </a:rPr>
              <a:t>Rezultati</a:t>
            </a:r>
            <a:r>
              <a:rPr lang="en-US" sz="6000" dirty="0">
                <a:solidFill>
                  <a:schemeClr val="bg1"/>
                </a:solidFill>
                <a:ea typeface="Calibri Light"/>
                <a:cs typeface="Calibri Light"/>
              </a:rPr>
              <a:t> </a:t>
            </a:r>
            <a:r>
              <a:rPr lang="en-US" sz="6000" dirty="0" err="1">
                <a:solidFill>
                  <a:schemeClr val="bg1"/>
                </a:solidFill>
                <a:ea typeface="Calibri Light"/>
                <a:cs typeface="Calibri Light"/>
              </a:rPr>
              <a:t>istraživanja</a:t>
            </a:r>
            <a:r>
              <a:rPr lang="en-US" sz="6000" dirty="0">
                <a:solidFill>
                  <a:schemeClr val="bg1"/>
                </a:solidFill>
                <a:ea typeface="Calibri Light"/>
                <a:cs typeface="Calibri Light"/>
              </a:rPr>
              <a:t> u </a:t>
            </a:r>
            <a:r>
              <a:rPr lang="en-US" sz="6000" dirty="0" err="1">
                <a:solidFill>
                  <a:schemeClr val="bg1"/>
                </a:solidFill>
                <a:ea typeface="Calibri Light"/>
                <a:cs typeface="Calibri Light"/>
              </a:rPr>
              <a:t>Hrvatskoj</a:t>
            </a:r>
            <a:endParaRPr lang="en-US" sz="6000" dirty="0">
              <a:solidFill>
                <a:schemeClr val="bg1"/>
              </a:solidFill>
              <a:ea typeface="Calibri Light"/>
              <a:cs typeface="Calibri Light"/>
            </a:endParaRPr>
          </a:p>
        </p:txBody>
      </p:sp>
      <p:graphicFrame>
        <p:nvGraphicFramePr>
          <p:cNvPr id="47" name="Content Placeholder 2">
            <a:extLst>
              <a:ext uri="{FF2B5EF4-FFF2-40B4-BE49-F238E27FC236}">
                <a16:creationId xmlns:a16="http://schemas.microsoft.com/office/drawing/2014/main" id="{062443B6-3DD6-8495-24B5-8C136633C8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4558361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4366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04E5DC8D-BA52-48D9-B87B-51E9F0CCB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hr-HR" sz="4000">
                <a:solidFill>
                  <a:srgbClr val="FFFFFF"/>
                </a:solidFill>
              </a:rPr>
              <a:t>Podrška</a:t>
            </a:r>
            <a:br>
              <a:rPr lang="hr-HR" sz="4000">
                <a:solidFill>
                  <a:srgbClr val="FFFFFF"/>
                </a:solidFill>
              </a:rPr>
            </a:br>
            <a:r>
              <a:rPr lang="hr-HR" sz="4000">
                <a:solidFill>
                  <a:srgbClr val="FFFFFF"/>
                </a:solidFill>
              </a:rPr>
              <a:t>liječenju i  oporavku </a:t>
            </a: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9509AFC5-4A3A-CBB1-1C5B-36E0D852E1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7622205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1835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FD64286F-DC75-485E-99C5-B1FA24F4D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hr-HR" sz="4000" dirty="0">
                <a:solidFill>
                  <a:srgbClr val="FFFFFF"/>
                </a:solidFill>
              </a:rPr>
              <a:t> Zaštitni čimbenici </a:t>
            </a: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35577891-3E54-5AC0-5D4B-6306D90EAF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8819486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9923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E1609669-38BF-401D-9CA1-9B2F05FCB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hr-HR" sz="6000">
                <a:solidFill>
                  <a:schemeClr val="bg1"/>
                </a:solidFill>
              </a:rPr>
              <a:t>Prevencija poremećaja</a:t>
            </a: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E40A164A-C1EC-72EC-754E-C679EF2BF5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1238846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31891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0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22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9D175185-78D6-416A-99A1-BB2579DF8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hr-HR" sz="5200"/>
              <a:t>Literatura:</a:t>
            </a: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707691CC-A343-6CEE-7695-5CEA47AA31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605256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024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595D6F64-5E16-4B02-ACED-702B68439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hr-HR" sz="4000">
                <a:solidFill>
                  <a:srgbClr val="FFFFFF"/>
                </a:solidFill>
              </a:rPr>
              <a:t>Poremećaji u prehrani</a:t>
            </a: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51B77D32-FC0C-EDBD-BADF-A868E918A4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6361227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0840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13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15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17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19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A8F2177D-24C3-4E4D-9F3E-AE3C7CFCC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hr-HR" sz="6000" dirty="0">
                <a:solidFill>
                  <a:schemeClr val="bg1"/>
                </a:solidFill>
              </a:rPr>
              <a:t>Tipovi poremećaja u prehrani</a:t>
            </a:r>
            <a:br>
              <a:rPr lang="hr-HR" sz="6000" dirty="0">
                <a:solidFill>
                  <a:schemeClr val="bg1"/>
                </a:solidFill>
              </a:rPr>
            </a:br>
            <a:r>
              <a:rPr lang="hr-HR" sz="6000" dirty="0">
                <a:solidFill>
                  <a:schemeClr val="bg1"/>
                </a:solidFill>
              </a:rPr>
              <a:t> </a:t>
            </a: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422D7B26-4F5D-778D-2BCC-CFC94016F6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0861731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278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798BE11B-C15C-4492-A3C6-86C139768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hr-HR" sz="4000">
                <a:solidFill>
                  <a:srgbClr val="FFFFFF"/>
                </a:solidFill>
              </a:rPr>
              <a:t>Anoreksija</a:t>
            </a:r>
            <a:br>
              <a:rPr lang="hr-HR" sz="4000">
                <a:solidFill>
                  <a:srgbClr val="FFFFFF"/>
                </a:solidFill>
              </a:rPr>
            </a:br>
            <a:r>
              <a:rPr lang="hr-HR" sz="4000">
                <a:solidFill>
                  <a:srgbClr val="FFFFFF"/>
                </a:solidFill>
              </a:rPr>
              <a:t>nervoza  </a:t>
            </a:r>
            <a:endParaRPr lang="hr-HR" sz="4000" dirty="0">
              <a:solidFill>
                <a:srgbClr val="FFFFFF"/>
              </a:solidFill>
            </a:endParaRP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98C90FDE-AD07-FF0D-E23F-DF307599BB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9205109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402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8DB23A1-A6B6-49C3-A15C-03AFA67E6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hr-HR" sz="4000" dirty="0">
                <a:solidFill>
                  <a:srgbClr val="FFFFFF"/>
                </a:solidFill>
              </a:rPr>
              <a:t>Anoreksija nervoza</a:t>
            </a: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987F560B-7BD8-1E8A-C691-355174DBD3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6297832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5006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E28679E7-BAFE-46A3-9AB8-466812ED4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hr-HR" sz="4000" dirty="0">
                <a:solidFill>
                  <a:srgbClr val="FFFFFF"/>
                </a:solidFill>
              </a:rPr>
              <a:t>Bulimija nervoza</a:t>
            </a:r>
          </a:p>
        </p:txBody>
      </p:sp>
      <p:graphicFrame>
        <p:nvGraphicFramePr>
          <p:cNvPr id="41" name="Rezervirano mjesto sadržaja 2">
            <a:extLst>
              <a:ext uri="{FF2B5EF4-FFF2-40B4-BE49-F238E27FC236}">
                <a16:creationId xmlns:a16="http://schemas.microsoft.com/office/drawing/2014/main" id="{EE9790BD-FB79-A5A0-FBEE-1C7BAD70B8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8336811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0490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E8784F84-5579-4286-843A-EDAEDD9EB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hr-HR" sz="4000" dirty="0">
                <a:solidFill>
                  <a:srgbClr val="FFFFFF"/>
                </a:solidFill>
              </a:rPr>
              <a:t> Bulimija nervoza</a:t>
            </a:r>
          </a:p>
        </p:txBody>
      </p:sp>
      <p:graphicFrame>
        <p:nvGraphicFramePr>
          <p:cNvPr id="21" name="Rezervirano mjesto sadržaja 2">
            <a:extLst>
              <a:ext uri="{FF2B5EF4-FFF2-40B4-BE49-F238E27FC236}">
                <a16:creationId xmlns:a16="http://schemas.microsoft.com/office/drawing/2014/main" id="{CBB711F1-C635-038C-3A0C-0A2BE092C1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2293741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6387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" name="Rectangle 6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6A48E9B3-5267-4E2E-AF7F-A4C0D8C5D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hr-HR" sz="4000">
                <a:solidFill>
                  <a:srgbClr val="FFFFFF"/>
                </a:solidFill>
              </a:rPr>
              <a:t>Poremećaj s prejedanjem</a:t>
            </a: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42E9488D-BB24-C2FF-4168-F16F25C81B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0302965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460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0" name="Rectangle 88">
            <a:extLst>
              <a:ext uri="{FF2B5EF4-FFF2-40B4-BE49-F238E27FC236}">
                <a16:creationId xmlns:a16="http://schemas.microsoft.com/office/drawing/2014/main" id="{B5FA7C47-B7C1-4D2E-AB49-ED23BA34BA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6">
            <a:extLst>
              <a:ext uri="{FF2B5EF4-FFF2-40B4-BE49-F238E27FC236}">
                <a16:creationId xmlns:a16="http://schemas.microsoft.com/office/drawing/2014/main" id="{596EE156-ABF1-4329-A6BA-03B4254E08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521144" y="911116"/>
            <a:ext cx="687754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1" name="Rectangle 8">
            <a:extLst>
              <a:ext uri="{FF2B5EF4-FFF2-40B4-BE49-F238E27FC236}">
                <a16:creationId xmlns:a16="http://schemas.microsoft.com/office/drawing/2014/main" id="{19B9933F-AAB3-444A-8BB5-9CA194A8B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0" y="1370435"/>
            <a:ext cx="527226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Freeform 7">
            <a:extLst>
              <a:ext uri="{FF2B5EF4-FFF2-40B4-BE49-F238E27FC236}">
                <a16:creationId xmlns:a16="http://schemas.microsoft.com/office/drawing/2014/main" id="{7D20183A-0B1D-4A1F-89B1-ADBEDBC6E5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00164" y="643467"/>
            <a:ext cx="409371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Rectangle 8">
            <a:extLst>
              <a:ext uri="{FF2B5EF4-FFF2-40B4-BE49-F238E27FC236}">
                <a16:creationId xmlns:a16="http://schemas.microsoft.com/office/drawing/2014/main" id="{131031D3-26CD-4214-A9A4-5857EFA15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95529" y="644382"/>
            <a:ext cx="3856024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D5732C2-A9E9-44CB-A126-3D78B2D85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879" y="998002"/>
            <a:ext cx="3182940" cy="1471959"/>
          </a:xfrm>
        </p:spPr>
        <p:txBody>
          <a:bodyPr>
            <a:noAutofit/>
          </a:bodyPr>
          <a:lstStyle/>
          <a:p>
            <a:r>
              <a:rPr lang="hr-HR" sz="3200">
                <a:solidFill>
                  <a:srgbClr val="FFFFFF"/>
                </a:solidFill>
              </a:rPr>
              <a:t>Čimbenici rizika u nastanku poremećaja u prehrani</a:t>
            </a:r>
            <a:endParaRPr lang="hr-HR" sz="3200" dirty="0">
              <a:solidFill>
                <a:srgbClr val="FFFFFF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0D782FD-FD2B-4BE9-BA6D-6B37166179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9635" y="2546161"/>
            <a:ext cx="3200451" cy="298592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hr-HR" sz="2400" dirty="0">
              <a:solidFill>
                <a:srgbClr val="FEFFFF"/>
              </a:solidFill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2400" b="1" dirty="0">
              <a:solidFill>
                <a:srgbClr val="FEFFFF"/>
              </a:solidFill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2400" dirty="0">
              <a:solidFill>
                <a:srgbClr val="FEFFFF"/>
              </a:solidFill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sz="2400" dirty="0">
                <a:solidFill>
                  <a:srgbClr val="FEFFFF"/>
                </a:solidFill>
                <a:ea typeface="Times New Roman" panose="02020603050405020304" pitchFamily="18" charset="0"/>
              </a:rPr>
              <a:t>D</a:t>
            </a:r>
            <a:r>
              <a:rPr lang="hr-HR" sz="2400" dirty="0">
                <a:solidFill>
                  <a:srgbClr val="FEFFFF"/>
                </a:solidFill>
                <a:cs typeface="Times New Roman"/>
              </a:rPr>
              <a:t>IJETA  -najznačajniji prediktor u nastanku razvoja poremećaja</a:t>
            </a:r>
            <a:endParaRPr lang="hr-HR" sz="2400" dirty="0">
              <a:solidFill>
                <a:srgbClr val="FEFFFF"/>
              </a:solidFill>
              <a:cs typeface="Times New Roman" panose="02020603050405020304" pitchFamily="18" charset="0"/>
            </a:endParaRPr>
          </a:p>
          <a:p>
            <a:endParaRPr lang="hr-HR" sz="2400" dirty="0">
              <a:solidFill>
                <a:srgbClr val="FE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ica 5">
            <a:extLst>
              <a:ext uri="{FF2B5EF4-FFF2-40B4-BE49-F238E27FC236}">
                <a16:creationId xmlns:a16="http://schemas.microsoft.com/office/drawing/2014/main" id="{AD980739-479F-45E5-B40B-E1DFE18402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421469"/>
              </p:ext>
            </p:extLst>
          </p:nvPr>
        </p:nvGraphicFramePr>
        <p:xfrm>
          <a:off x="4838700" y="729526"/>
          <a:ext cx="6360797" cy="5079530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1915548">
                  <a:extLst>
                    <a:ext uri="{9D8B030D-6E8A-4147-A177-3AD203B41FA5}">
                      <a16:colId xmlns:a16="http://schemas.microsoft.com/office/drawing/2014/main" val="443129653"/>
                    </a:ext>
                  </a:extLst>
                </a:gridCol>
                <a:gridCol w="4445249">
                  <a:extLst>
                    <a:ext uri="{9D8B030D-6E8A-4147-A177-3AD203B41FA5}">
                      <a16:colId xmlns:a16="http://schemas.microsoft.com/office/drawing/2014/main" val="3339621953"/>
                    </a:ext>
                  </a:extLst>
                </a:gridCol>
              </a:tblGrid>
              <a:tr h="1484607">
                <a:tc>
                  <a:txBody>
                    <a:bodyPr/>
                    <a:lstStyle/>
                    <a:p>
                      <a:r>
                        <a:rPr lang="hr-HR" sz="2000" b="1" cap="none" spc="60" dirty="0">
                          <a:solidFill>
                            <a:schemeClr val="tx1"/>
                          </a:solidFill>
                        </a:rPr>
                        <a:t>biološki</a:t>
                      </a:r>
                    </a:p>
                  </a:txBody>
                  <a:tcPr marL="193583" marR="193583" marT="146024" marB="96791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2000" b="0" cap="none" spc="60" dirty="0">
                          <a:solidFill>
                            <a:schemeClr val="tx1"/>
                          </a:solidFill>
                        </a:rPr>
                        <a:t>razvojne promjene u pubertetu, genetski čimbenici, spol i dob</a:t>
                      </a:r>
                    </a:p>
                  </a:txBody>
                  <a:tcPr marL="193583" marR="193583" marT="146024" marB="96791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910317"/>
                  </a:ext>
                </a:extLst>
              </a:tr>
              <a:tr h="1965922">
                <a:tc>
                  <a:txBody>
                    <a:bodyPr/>
                    <a:lstStyle/>
                    <a:p>
                      <a:r>
                        <a:rPr lang="hr-HR" sz="2200" b="1" cap="none" spc="0" dirty="0">
                          <a:solidFill>
                            <a:schemeClr val="tx1"/>
                          </a:solidFill>
                        </a:rPr>
                        <a:t>psihološki</a:t>
                      </a:r>
                    </a:p>
                  </a:txBody>
                  <a:tcPr marL="193583" marR="193583" marT="146024" marB="9679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r-HR" sz="2200" cap="none" spc="0" dirty="0">
                          <a:solidFill>
                            <a:schemeClr val="tx1"/>
                          </a:solidFill>
                        </a:rPr>
                        <a:t>sniženo samopoštovanje, obiteljska obilježja, nepovoljni životni događaji, nerealna percepcija vlastitog tijela, vrijednosti i stavovi</a:t>
                      </a:r>
                    </a:p>
                  </a:txBody>
                  <a:tcPr marL="193583" marR="193583" marT="146024" marB="9679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4158406"/>
                  </a:ext>
                </a:extLst>
              </a:tr>
              <a:tr h="1629001">
                <a:tc>
                  <a:txBody>
                    <a:bodyPr/>
                    <a:lstStyle/>
                    <a:p>
                      <a:r>
                        <a:rPr lang="hr-HR" sz="2200" b="1" cap="none" spc="0" dirty="0">
                          <a:solidFill>
                            <a:schemeClr val="tx1"/>
                          </a:solidFill>
                        </a:rPr>
                        <a:t>sociokulturni</a:t>
                      </a:r>
                    </a:p>
                  </a:txBody>
                  <a:tcPr marL="193583" marR="193583" marT="146024" marB="9679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2200" cap="none" spc="0" dirty="0">
                          <a:solidFill>
                            <a:schemeClr val="tx1"/>
                          </a:solidFill>
                        </a:rPr>
                        <a:t>interpersonalni: pritisak obitelji i vršnjaka</a:t>
                      </a:r>
                    </a:p>
                    <a:p>
                      <a:r>
                        <a:rPr lang="hr-HR" sz="2200" cap="none" spc="0" dirty="0">
                          <a:solidFill>
                            <a:schemeClr val="tx1"/>
                          </a:solidFill>
                        </a:rPr>
                        <a:t>kultura i mediji: diktirani ideali ljepote</a:t>
                      </a:r>
                    </a:p>
                  </a:txBody>
                  <a:tcPr marL="193583" marR="193583" marT="146024" marB="9679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386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01211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1226</TotalTime>
  <Words>699</Words>
  <Application>Microsoft Office PowerPoint</Application>
  <PresentationFormat>Široki zaslon</PresentationFormat>
  <Paragraphs>88</Paragraphs>
  <Slides>14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Tema sustava Office</vt:lpstr>
      <vt:lpstr>Pedagoško – psihološki aspekt poremećaja u prehrani</vt:lpstr>
      <vt:lpstr>Poremećaji u prehrani</vt:lpstr>
      <vt:lpstr>Tipovi poremećaja u prehrani  </vt:lpstr>
      <vt:lpstr>Anoreksija nervoza  </vt:lpstr>
      <vt:lpstr>Anoreksija nervoza</vt:lpstr>
      <vt:lpstr>Bulimija nervoza</vt:lpstr>
      <vt:lpstr> Bulimija nervoza</vt:lpstr>
      <vt:lpstr>Poremećaj s prejedanjem</vt:lpstr>
      <vt:lpstr>Čimbenici rizika u nastanku poremećaja u prehrani</vt:lpstr>
      <vt:lpstr>Rezultati istraživanja u Hrvatskoj</vt:lpstr>
      <vt:lpstr>Podrška liječenju i  oporavku </vt:lpstr>
      <vt:lpstr> Zaštitni čimbenici </vt:lpstr>
      <vt:lpstr>Prevencija poremećaja</vt:lpstr>
      <vt:lpstr>Literatura: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Pedagoško – psihološki aspekt poremećaja u prehrani</dc:title>
  <dc:creator>Mirela Ileković</dc:creator>
  <cp:lastModifiedBy>Mirela Ileković</cp:lastModifiedBy>
  <cp:revision>253</cp:revision>
  <dcterms:created xsi:type="dcterms:W3CDTF">2022-05-08T13:32:28Z</dcterms:created>
  <dcterms:modified xsi:type="dcterms:W3CDTF">2022-05-10T20:54:16Z</dcterms:modified>
</cp:coreProperties>
</file>